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0" r:id="rId1"/>
    <p:sldMasterId id="2147483672" r:id="rId2"/>
    <p:sldMasterId id="2147483684" r:id="rId3"/>
    <p:sldMasterId id="2147483696" r:id="rId4"/>
  </p:sldMasterIdLst>
  <p:notesMasterIdLst>
    <p:notesMasterId r:id="rId63"/>
  </p:notesMasterIdLst>
  <p:sldIdLst>
    <p:sldId id="566" r:id="rId5"/>
    <p:sldId id="785" r:id="rId6"/>
    <p:sldId id="569" r:id="rId7"/>
    <p:sldId id="567" r:id="rId8"/>
    <p:sldId id="573" r:id="rId9"/>
    <p:sldId id="786" r:id="rId10"/>
    <p:sldId id="787" r:id="rId11"/>
    <p:sldId id="338" r:id="rId12"/>
    <p:sldId id="340" r:id="rId13"/>
    <p:sldId id="721" r:id="rId14"/>
    <p:sldId id="780" r:id="rId15"/>
    <p:sldId id="341" r:id="rId16"/>
    <p:sldId id="342" r:id="rId17"/>
    <p:sldId id="343" r:id="rId18"/>
    <p:sldId id="568" r:id="rId19"/>
    <p:sldId id="776" r:id="rId20"/>
    <p:sldId id="777" r:id="rId21"/>
    <p:sldId id="778" r:id="rId22"/>
    <p:sldId id="779" r:id="rId23"/>
    <p:sldId id="643" r:id="rId24"/>
    <p:sldId id="781" r:id="rId25"/>
    <p:sldId id="346" r:id="rId26"/>
    <p:sldId id="347" r:id="rId27"/>
    <p:sldId id="782" r:id="rId28"/>
    <p:sldId id="348" r:id="rId29"/>
    <p:sldId id="788" r:id="rId30"/>
    <p:sldId id="349" r:id="rId31"/>
    <p:sldId id="722" r:id="rId32"/>
    <p:sldId id="789" r:id="rId33"/>
    <p:sldId id="703" r:id="rId34"/>
    <p:sldId id="704" r:id="rId35"/>
    <p:sldId id="705" r:id="rId36"/>
    <p:sldId id="706" r:id="rId37"/>
    <p:sldId id="783" r:id="rId38"/>
    <p:sldId id="355" r:id="rId39"/>
    <p:sldId id="356" r:id="rId40"/>
    <p:sldId id="790" r:id="rId41"/>
    <p:sldId id="791" r:id="rId42"/>
    <p:sldId id="792" r:id="rId43"/>
    <p:sldId id="718" r:id="rId44"/>
    <p:sldId id="711" r:id="rId45"/>
    <p:sldId id="618" r:id="rId46"/>
    <p:sldId id="619" r:id="rId47"/>
    <p:sldId id="621" r:id="rId48"/>
    <p:sldId id="793" r:id="rId49"/>
    <p:sldId id="794" r:id="rId50"/>
    <p:sldId id="784" r:id="rId51"/>
    <p:sldId id="357" r:id="rId52"/>
    <p:sldId id="726" r:id="rId53"/>
    <p:sldId id="796" r:id="rId54"/>
    <p:sldId id="797" r:id="rId55"/>
    <p:sldId id="798" r:id="rId56"/>
    <p:sldId id="800" r:id="rId57"/>
    <p:sldId id="359" r:id="rId58"/>
    <p:sldId id="360" r:id="rId59"/>
    <p:sldId id="361" r:id="rId60"/>
    <p:sldId id="666" r:id="rId61"/>
    <p:sldId id="500" r:id="rId6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BA5E6A-3880-4E79-9691-3808A4252FE7}">
  <a:tblStyle styleId="{C0BA5E6A-3880-4E79-9691-3808A4252F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40.jpe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0CF431-ADF7-46BF-B902-9DCD3F304C96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9138D513-08D9-4B50-9796-EBB4F14C09DA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99FF"/>
        </a:solidFill>
      </dgm:spPr>
      <dgm:t>
        <a:bodyPr/>
        <a:lstStyle/>
        <a:p>
          <a:r>
            <a:rPr lang="es-MX" sz="2800" dirty="0"/>
            <a:t>1.Concretas</a:t>
          </a:r>
        </a:p>
      </dgm:t>
    </dgm:pt>
    <dgm:pt modelId="{9D0FB1AB-20FD-46B0-9AD1-70825F9903BD}" type="parTrans" cxnId="{7127B4CF-1C14-4580-A40C-EA5F0155BBF8}">
      <dgm:prSet/>
      <dgm:spPr/>
      <dgm:t>
        <a:bodyPr/>
        <a:lstStyle/>
        <a:p>
          <a:endParaRPr lang="es-MX"/>
        </a:p>
      </dgm:t>
    </dgm:pt>
    <dgm:pt modelId="{26C4F719-E305-4FFB-A060-3BC736B5B810}" type="sibTrans" cxnId="{7127B4CF-1C14-4580-A40C-EA5F0155BBF8}">
      <dgm:prSet/>
      <dgm:spPr/>
      <dgm:t>
        <a:bodyPr/>
        <a:lstStyle/>
        <a:p>
          <a:endParaRPr lang="es-MX"/>
        </a:p>
      </dgm:t>
    </dgm:pt>
    <dgm:pt modelId="{0701F233-0DC8-4E90-AA30-C1B0C8C367B2}">
      <dgm:prSet phldrT="[Texto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s-MX" sz="2800" dirty="0"/>
            <a:t>2. Lícitas</a:t>
          </a:r>
        </a:p>
      </dgm:t>
    </dgm:pt>
    <dgm:pt modelId="{D0A0E85F-5341-4F96-A849-1E9ABEC58B82}" type="parTrans" cxnId="{5FBA26D2-2BA5-4C57-825C-9FFE57F4AEAC}">
      <dgm:prSet/>
      <dgm:spPr/>
      <dgm:t>
        <a:bodyPr/>
        <a:lstStyle/>
        <a:p>
          <a:endParaRPr lang="es-MX"/>
        </a:p>
      </dgm:t>
    </dgm:pt>
    <dgm:pt modelId="{9501529E-7E81-4F5C-A223-6EFD14614C83}" type="sibTrans" cxnId="{5FBA26D2-2BA5-4C57-825C-9FFE57F4AEAC}">
      <dgm:prSet/>
      <dgm:spPr/>
      <dgm:t>
        <a:bodyPr/>
        <a:lstStyle/>
        <a:p>
          <a:endParaRPr lang="es-MX"/>
        </a:p>
      </dgm:t>
    </dgm:pt>
    <dgm:pt modelId="{6EC9D513-F2F7-4BE5-9188-6F960F55E332}">
      <dgm:prSet phldrT="[Tex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MX" sz="2800" dirty="0"/>
            <a:t>3. Explícitas</a:t>
          </a:r>
        </a:p>
      </dgm:t>
    </dgm:pt>
    <dgm:pt modelId="{355EBA35-AE06-4B18-A35D-8D72B390A586}" type="parTrans" cxnId="{36619209-0915-4218-BE75-0CDA6DF5A6E7}">
      <dgm:prSet/>
      <dgm:spPr/>
      <dgm:t>
        <a:bodyPr/>
        <a:lstStyle/>
        <a:p>
          <a:endParaRPr lang="es-MX"/>
        </a:p>
      </dgm:t>
    </dgm:pt>
    <dgm:pt modelId="{C355F740-1947-44D3-8242-C2E7BD346132}" type="sibTrans" cxnId="{36619209-0915-4218-BE75-0CDA6DF5A6E7}">
      <dgm:prSet/>
      <dgm:spPr/>
      <dgm:t>
        <a:bodyPr/>
        <a:lstStyle/>
        <a:p>
          <a:endParaRPr lang="es-MX"/>
        </a:p>
      </dgm:t>
    </dgm:pt>
    <dgm:pt modelId="{A14B3BA9-9950-420E-A873-6DDA09605D63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MX" sz="2800" dirty="0"/>
            <a:t>4. Legítimas</a:t>
          </a:r>
        </a:p>
      </dgm:t>
    </dgm:pt>
    <dgm:pt modelId="{1560C8A4-B16D-4D3E-A2A9-5B227CB14FFC}" type="parTrans" cxnId="{843AA88F-7DCC-45FE-8A05-5C507450C499}">
      <dgm:prSet/>
      <dgm:spPr/>
      <dgm:t>
        <a:bodyPr/>
        <a:lstStyle/>
        <a:p>
          <a:endParaRPr lang="es-MX"/>
        </a:p>
      </dgm:t>
    </dgm:pt>
    <dgm:pt modelId="{44EFDD04-8680-4F70-9C0A-4198E43A572E}" type="sibTrans" cxnId="{843AA88F-7DCC-45FE-8A05-5C507450C499}">
      <dgm:prSet/>
      <dgm:spPr/>
      <dgm:t>
        <a:bodyPr/>
        <a:lstStyle/>
        <a:p>
          <a:endParaRPr lang="es-MX"/>
        </a:p>
      </dgm:t>
    </dgm:pt>
    <dgm:pt modelId="{870DABB9-F63D-4B50-B692-29653767B6EE}">
      <dgm:prSet phldrT="[Texto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sz="2800" dirty="0"/>
            <a:t>Las finalidades deben ser:</a:t>
          </a:r>
        </a:p>
      </dgm:t>
    </dgm:pt>
    <dgm:pt modelId="{DEB9A5EF-92C3-4A23-A52E-749D997DF678}" type="parTrans" cxnId="{63817495-F122-4597-891A-CBF4667021B2}">
      <dgm:prSet/>
      <dgm:spPr/>
      <dgm:t>
        <a:bodyPr/>
        <a:lstStyle/>
        <a:p>
          <a:endParaRPr lang="es-MX"/>
        </a:p>
      </dgm:t>
    </dgm:pt>
    <dgm:pt modelId="{968CC64D-27F7-4AF1-882F-42D0628A4682}" type="sibTrans" cxnId="{63817495-F122-4597-891A-CBF4667021B2}">
      <dgm:prSet/>
      <dgm:spPr/>
      <dgm:t>
        <a:bodyPr/>
        <a:lstStyle/>
        <a:p>
          <a:endParaRPr lang="es-MX"/>
        </a:p>
      </dgm:t>
    </dgm:pt>
    <dgm:pt modelId="{890B2F52-0E37-4FC4-8A18-A7EEBEEA3D83}" type="pres">
      <dgm:prSet presAssocID="{1C0CF431-ADF7-46BF-B902-9DCD3F304C9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1B99F7C-46C9-42CC-BBAB-970C1E957330}" type="pres">
      <dgm:prSet presAssocID="{9138D513-08D9-4B50-9796-EBB4F14C09DA}" presName="node" presStyleLbl="node1" presStyleIdx="0" presStyleCnt="5" custLinFactX="10000" custLinFactNeighborX="100000" custLinFactNeighborY="932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F92A22C-E088-4671-B5DC-9017A67648FE}" type="pres">
      <dgm:prSet presAssocID="{26C4F719-E305-4FFB-A060-3BC736B5B810}" presName="sibTrans" presStyleCnt="0"/>
      <dgm:spPr/>
    </dgm:pt>
    <dgm:pt modelId="{A996A9CB-C13B-4C85-B57F-604DEB192E37}" type="pres">
      <dgm:prSet presAssocID="{0701F233-0DC8-4E90-AA30-C1B0C8C367B2}" presName="node" presStyleLbl="node1" presStyleIdx="1" presStyleCnt="5" custLinFactX="10000" custLinFactNeighborX="100000" custLinFactNeighborY="1117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7DA86D2-3B3A-4835-915D-C426140BA663}" type="pres">
      <dgm:prSet presAssocID="{9501529E-7E81-4F5C-A223-6EFD14614C83}" presName="sibTrans" presStyleCnt="0"/>
      <dgm:spPr/>
    </dgm:pt>
    <dgm:pt modelId="{71650CA9-7638-45DB-ACA0-E921ACD91FEE}" type="pres">
      <dgm:prSet presAssocID="{6EC9D513-F2F7-4BE5-9188-6F960F55E332}" presName="node" presStyleLbl="node1" presStyleIdx="2" presStyleCnt="5" custLinFactX="-64306" custLinFactY="38715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7AD835-958F-41AA-BF84-ABDB1D9BDF2B}" type="pres">
      <dgm:prSet presAssocID="{C355F740-1947-44D3-8242-C2E7BD346132}" presName="sibTrans" presStyleCnt="0"/>
      <dgm:spPr/>
    </dgm:pt>
    <dgm:pt modelId="{F7BDBE3E-91B4-4D22-B608-C565C5FAAA51}" type="pres">
      <dgm:prSet presAssocID="{A14B3BA9-9950-420E-A873-6DDA09605D63}" presName="node" presStyleLbl="node1" presStyleIdx="3" presStyleCnt="5" custLinFactX="14838" custLinFactNeighborX="100000" custLinFactNeighborY="2204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6BC4A1F-A795-43B1-84C4-392E00185B04}" type="pres">
      <dgm:prSet presAssocID="{44EFDD04-8680-4F70-9C0A-4198E43A572E}" presName="sibTrans" presStyleCnt="0"/>
      <dgm:spPr/>
    </dgm:pt>
    <dgm:pt modelId="{4C363058-6CD7-40E0-93F2-CB2C905AE96D}" type="pres">
      <dgm:prSet presAssocID="{870DABB9-F63D-4B50-B692-29653767B6EE}" presName="node" presStyleLbl="node1" presStyleIdx="4" presStyleCnt="5" custLinFactX="-65000" custLinFactY="-5488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6619209-0915-4218-BE75-0CDA6DF5A6E7}" srcId="{1C0CF431-ADF7-46BF-B902-9DCD3F304C96}" destId="{6EC9D513-F2F7-4BE5-9188-6F960F55E332}" srcOrd="2" destOrd="0" parTransId="{355EBA35-AE06-4B18-A35D-8D72B390A586}" sibTransId="{C355F740-1947-44D3-8242-C2E7BD346132}"/>
    <dgm:cxn modelId="{843AA88F-7DCC-45FE-8A05-5C507450C499}" srcId="{1C0CF431-ADF7-46BF-B902-9DCD3F304C96}" destId="{A14B3BA9-9950-420E-A873-6DDA09605D63}" srcOrd="3" destOrd="0" parTransId="{1560C8A4-B16D-4D3E-A2A9-5B227CB14FFC}" sibTransId="{44EFDD04-8680-4F70-9C0A-4198E43A572E}"/>
    <dgm:cxn modelId="{4FE20226-71F2-48DD-AA1D-7579B260B9ED}" type="presOf" srcId="{870DABB9-F63D-4B50-B692-29653767B6EE}" destId="{4C363058-6CD7-40E0-93F2-CB2C905AE96D}" srcOrd="0" destOrd="0" presId="urn:microsoft.com/office/officeart/2005/8/layout/default"/>
    <dgm:cxn modelId="{274BBC25-23E6-4AD6-ADB6-9BEF56999F9C}" type="presOf" srcId="{A14B3BA9-9950-420E-A873-6DDA09605D63}" destId="{F7BDBE3E-91B4-4D22-B608-C565C5FAAA51}" srcOrd="0" destOrd="0" presId="urn:microsoft.com/office/officeart/2005/8/layout/default"/>
    <dgm:cxn modelId="{5FBA26D2-2BA5-4C57-825C-9FFE57F4AEAC}" srcId="{1C0CF431-ADF7-46BF-B902-9DCD3F304C96}" destId="{0701F233-0DC8-4E90-AA30-C1B0C8C367B2}" srcOrd="1" destOrd="0" parTransId="{D0A0E85F-5341-4F96-A849-1E9ABEC58B82}" sibTransId="{9501529E-7E81-4F5C-A223-6EFD14614C83}"/>
    <dgm:cxn modelId="{80416175-0DD8-455C-9B23-AA93CF429E55}" type="presOf" srcId="{9138D513-08D9-4B50-9796-EBB4F14C09DA}" destId="{31B99F7C-46C9-42CC-BBAB-970C1E957330}" srcOrd="0" destOrd="0" presId="urn:microsoft.com/office/officeart/2005/8/layout/default"/>
    <dgm:cxn modelId="{63817495-F122-4597-891A-CBF4667021B2}" srcId="{1C0CF431-ADF7-46BF-B902-9DCD3F304C96}" destId="{870DABB9-F63D-4B50-B692-29653767B6EE}" srcOrd="4" destOrd="0" parTransId="{DEB9A5EF-92C3-4A23-A52E-749D997DF678}" sibTransId="{968CC64D-27F7-4AF1-882F-42D0628A4682}"/>
    <dgm:cxn modelId="{7127B4CF-1C14-4580-A40C-EA5F0155BBF8}" srcId="{1C0CF431-ADF7-46BF-B902-9DCD3F304C96}" destId="{9138D513-08D9-4B50-9796-EBB4F14C09DA}" srcOrd="0" destOrd="0" parTransId="{9D0FB1AB-20FD-46B0-9AD1-70825F9903BD}" sibTransId="{26C4F719-E305-4FFB-A060-3BC736B5B810}"/>
    <dgm:cxn modelId="{47E8552B-A9E3-49F3-AB9D-D0F982826AD5}" type="presOf" srcId="{0701F233-0DC8-4E90-AA30-C1B0C8C367B2}" destId="{A996A9CB-C13B-4C85-B57F-604DEB192E37}" srcOrd="0" destOrd="0" presId="urn:microsoft.com/office/officeart/2005/8/layout/default"/>
    <dgm:cxn modelId="{C384CC35-10CE-403D-8712-474B77A71987}" type="presOf" srcId="{1C0CF431-ADF7-46BF-B902-9DCD3F304C96}" destId="{890B2F52-0E37-4FC4-8A18-A7EEBEEA3D83}" srcOrd="0" destOrd="0" presId="urn:microsoft.com/office/officeart/2005/8/layout/default"/>
    <dgm:cxn modelId="{F906D4DC-30E2-4395-989D-CD2B2D375FED}" type="presOf" srcId="{6EC9D513-F2F7-4BE5-9188-6F960F55E332}" destId="{71650CA9-7638-45DB-ACA0-E921ACD91FEE}" srcOrd="0" destOrd="0" presId="urn:microsoft.com/office/officeart/2005/8/layout/default"/>
    <dgm:cxn modelId="{BACCD915-CA15-4A12-ACBA-9A0AEC9A3445}" type="presParOf" srcId="{890B2F52-0E37-4FC4-8A18-A7EEBEEA3D83}" destId="{31B99F7C-46C9-42CC-BBAB-970C1E957330}" srcOrd="0" destOrd="0" presId="urn:microsoft.com/office/officeart/2005/8/layout/default"/>
    <dgm:cxn modelId="{7B8BBBB9-E9B1-49FD-8916-6D6FB5124FFA}" type="presParOf" srcId="{890B2F52-0E37-4FC4-8A18-A7EEBEEA3D83}" destId="{2F92A22C-E088-4671-B5DC-9017A67648FE}" srcOrd="1" destOrd="0" presId="urn:microsoft.com/office/officeart/2005/8/layout/default"/>
    <dgm:cxn modelId="{E8F39848-B359-4E9D-9CCC-26CBCE19090F}" type="presParOf" srcId="{890B2F52-0E37-4FC4-8A18-A7EEBEEA3D83}" destId="{A996A9CB-C13B-4C85-B57F-604DEB192E37}" srcOrd="2" destOrd="0" presId="urn:microsoft.com/office/officeart/2005/8/layout/default"/>
    <dgm:cxn modelId="{A1FA4C82-74A7-415E-BB5B-BC631A2E1BAF}" type="presParOf" srcId="{890B2F52-0E37-4FC4-8A18-A7EEBEEA3D83}" destId="{37DA86D2-3B3A-4835-915D-C426140BA663}" srcOrd="3" destOrd="0" presId="urn:microsoft.com/office/officeart/2005/8/layout/default"/>
    <dgm:cxn modelId="{16E3D1C1-9942-4D53-BC2E-295835F898CF}" type="presParOf" srcId="{890B2F52-0E37-4FC4-8A18-A7EEBEEA3D83}" destId="{71650CA9-7638-45DB-ACA0-E921ACD91FEE}" srcOrd="4" destOrd="0" presId="urn:microsoft.com/office/officeart/2005/8/layout/default"/>
    <dgm:cxn modelId="{8B8F8F7A-D98C-43EB-AB94-630A1E2BD01A}" type="presParOf" srcId="{890B2F52-0E37-4FC4-8A18-A7EEBEEA3D83}" destId="{D67AD835-958F-41AA-BF84-ABDB1D9BDF2B}" srcOrd="5" destOrd="0" presId="urn:microsoft.com/office/officeart/2005/8/layout/default"/>
    <dgm:cxn modelId="{7777937F-24E4-436A-8050-33143A3DEC75}" type="presParOf" srcId="{890B2F52-0E37-4FC4-8A18-A7EEBEEA3D83}" destId="{F7BDBE3E-91B4-4D22-B608-C565C5FAAA51}" srcOrd="6" destOrd="0" presId="urn:microsoft.com/office/officeart/2005/8/layout/default"/>
    <dgm:cxn modelId="{7D201FC6-C603-46B3-BECD-B0A5E0A75195}" type="presParOf" srcId="{890B2F52-0E37-4FC4-8A18-A7EEBEEA3D83}" destId="{46BC4A1F-A795-43B1-84C4-392E00185B04}" srcOrd="7" destOrd="0" presId="urn:microsoft.com/office/officeart/2005/8/layout/default"/>
    <dgm:cxn modelId="{4F5177FD-C1A0-45DB-AA82-6B695B07BC9D}" type="presParOf" srcId="{890B2F52-0E37-4FC4-8A18-A7EEBEEA3D83}" destId="{4C363058-6CD7-40E0-93F2-CB2C905AE96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90B602-FEE3-460B-A76E-367A6F691314}" type="doc">
      <dgm:prSet loTypeId="urn:microsoft.com/office/officeart/2005/8/layout/hList6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8FAFA2C9-D162-42DC-A5A7-C798DA11338A}">
      <dgm:prSet phldrT="[Texto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es-MX" sz="2000" b="1" dirty="0">
              <a:solidFill>
                <a:schemeClr val="tx1"/>
              </a:solidFill>
            </a:rPr>
            <a:t>El responsable obtendrá el consentimiento tácito.</a:t>
          </a:r>
        </a:p>
      </dgm:t>
    </dgm:pt>
    <dgm:pt modelId="{3D177A20-04F8-447F-A588-5BAF6B9EEB5A}" type="parTrans" cxnId="{572A24D6-D59C-4126-A312-A88D8177F118}">
      <dgm:prSet/>
      <dgm:spPr/>
      <dgm:t>
        <a:bodyPr/>
        <a:lstStyle/>
        <a:p>
          <a:endParaRPr lang="es-MX"/>
        </a:p>
      </dgm:t>
    </dgm:pt>
    <dgm:pt modelId="{199B2953-4F5C-450E-847D-99EF0E90002E}" type="sibTrans" cxnId="{572A24D6-D59C-4126-A312-A88D8177F118}">
      <dgm:prSet/>
      <dgm:spPr>
        <a:noFill/>
      </dgm:spPr>
      <dgm:t>
        <a:bodyPr/>
        <a:lstStyle/>
        <a:p>
          <a:endParaRPr lang="es-MX"/>
        </a:p>
      </dgm:t>
    </dgm:pt>
    <dgm:pt modelId="{93258D15-1B7C-4BB0-8805-1B7F6536AF6F}">
      <dgm:prSet phldrT="[Texto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es-MX" altLang="es-MX" sz="2000" dirty="0">
              <a:solidFill>
                <a:schemeClr val="tx1"/>
              </a:solidFill>
            </a:rPr>
            <a:t>Cuando se recaban datos  indirectamente  del titular.</a:t>
          </a:r>
          <a:endParaRPr lang="es-MX" sz="2000" dirty="0">
            <a:solidFill>
              <a:schemeClr val="tx1"/>
            </a:solidFill>
          </a:endParaRPr>
        </a:p>
      </dgm:t>
    </dgm:pt>
    <dgm:pt modelId="{9E40C371-327A-4BCD-A2D3-5F7D19A4D41C}" type="parTrans" cxnId="{16255937-53E5-4007-B391-7BF33BB0B69D}">
      <dgm:prSet/>
      <dgm:spPr/>
      <dgm:t>
        <a:bodyPr/>
        <a:lstStyle/>
        <a:p>
          <a:endParaRPr lang="es-MX"/>
        </a:p>
      </dgm:t>
    </dgm:pt>
    <dgm:pt modelId="{61D57F1A-E2EB-4AAD-ADDF-4362F203B16E}" type="sibTrans" cxnId="{16255937-53E5-4007-B391-7BF33BB0B69D}">
      <dgm:prSet/>
      <dgm:spPr>
        <a:noFill/>
      </dgm:spPr>
      <dgm:t>
        <a:bodyPr/>
        <a:lstStyle/>
        <a:p>
          <a:endParaRPr lang="es-MX"/>
        </a:p>
      </dgm:t>
    </dgm:pt>
    <dgm:pt modelId="{01E7D53D-B579-48F2-8697-E90532C7FEE3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altLang="es-MX" sz="2000" dirty="0">
              <a:solidFill>
                <a:schemeClr val="tx1"/>
              </a:solidFill>
            </a:rPr>
            <a:t>Cuando  el titular de los datos personales no manifieste su negativa en el plazo señalado.</a:t>
          </a:r>
        </a:p>
        <a:p>
          <a:r>
            <a:rPr lang="es-MX" altLang="es-MX" sz="2000" dirty="0">
              <a:solidFill>
                <a:schemeClr val="tx1"/>
              </a:solidFill>
            </a:rPr>
            <a:t>(5 días)</a:t>
          </a:r>
        </a:p>
      </dgm:t>
    </dgm:pt>
    <dgm:pt modelId="{EB143211-F907-4EA0-989F-8269571CB3F1}" type="parTrans" cxnId="{6542A360-B089-4A06-90FB-196627DC6347}">
      <dgm:prSet/>
      <dgm:spPr/>
      <dgm:t>
        <a:bodyPr/>
        <a:lstStyle/>
        <a:p>
          <a:endParaRPr lang="es-MX"/>
        </a:p>
      </dgm:t>
    </dgm:pt>
    <dgm:pt modelId="{D2060B41-445D-4F00-8743-C89EFB668A06}" type="sibTrans" cxnId="{6542A360-B089-4A06-90FB-196627DC6347}">
      <dgm:prSet/>
      <dgm:spPr>
        <a:noFill/>
      </dgm:spPr>
      <dgm:t>
        <a:bodyPr/>
        <a:lstStyle/>
        <a:p>
          <a:endParaRPr lang="es-MX"/>
        </a:p>
      </dgm:t>
    </dgm:pt>
    <dgm:pt modelId="{F489E3F2-9CF3-4E57-BF45-C884BA2F7E5D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altLang="es-MX" sz="2000" dirty="0">
              <a:solidFill>
                <a:schemeClr val="tx1"/>
              </a:solidFill>
            </a:rPr>
            <a:t>Desde  el momento que se pone a disposición el aviso de privacidad  al titular.</a:t>
          </a:r>
        </a:p>
      </dgm:t>
    </dgm:pt>
    <dgm:pt modelId="{36F9259E-AF18-4ADF-992A-85ED2EBF337D}" type="parTrans" cxnId="{4177F37F-7BAB-4AB5-B6BF-B03FEC2F2B0E}">
      <dgm:prSet/>
      <dgm:spPr/>
      <dgm:t>
        <a:bodyPr/>
        <a:lstStyle/>
        <a:p>
          <a:endParaRPr lang="es-MX"/>
        </a:p>
      </dgm:t>
    </dgm:pt>
    <dgm:pt modelId="{0BE99CA9-8B74-498F-B16A-0EE284E1ADC4}" type="sibTrans" cxnId="{4177F37F-7BAB-4AB5-B6BF-B03FEC2F2B0E}">
      <dgm:prSet/>
      <dgm:spPr>
        <a:noFill/>
      </dgm:spPr>
      <dgm:t>
        <a:bodyPr/>
        <a:lstStyle/>
        <a:p>
          <a:endParaRPr lang="es-MX"/>
        </a:p>
      </dgm:t>
    </dgm:pt>
    <dgm:pt modelId="{79D01DDF-A73A-4807-B8C7-D26F378E525F}" type="pres">
      <dgm:prSet presAssocID="{6190B602-FEE3-460B-A76E-367A6F6913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99E4C93-0A02-49C2-8384-44CD426515BF}" type="pres">
      <dgm:prSet presAssocID="{8FAFA2C9-D162-42DC-A5A7-C798DA11338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BC5BB7B-2CE8-4CCE-8681-6C574D596C72}" type="pres">
      <dgm:prSet presAssocID="{199B2953-4F5C-450E-847D-99EF0E90002E}" presName="sibTrans" presStyleCnt="0"/>
      <dgm:spPr/>
    </dgm:pt>
    <dgm:pt modelId="{D510E015-ED48-4EB8-BC5B-04424F549022}" type="pres">
      <dgm:prSet presAssocID="{93258D15-1B7C-4BB0-8805-1B7F6536AF6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E5946BA-6CAC-4B0C-BBBA-78FED13D0426}" type="pres">
      <dgm:prSet presAssocID="{61D57F1A-E2EB-4AAD-ADDF-4362F203B16E}" presName="sibTrans" presStyleCnt="0"/>
      <dgm:spPr/>
    </dgm:pt>
    <dgm:pt modelId="{7D9F5D32-F544-459D-B416-DF2CDA0ED97D}" type="pres">
      <dgm:prSet presAssocID="{01E7D53D-B579-48F2-8697-E90532C7FEE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0EBCE4E-2245-4369-A82B-C884015610D5}" type="pres">
      <dgm:prSet presAssocID="{D2060B41-445D-4F00-8743-C89EFB668A06}" presName="sibTrans" presStyleCnt="0"/>
      <dgm:spPr/>
    </dgm:pt>
    <dgm:pt modelId="{AB00BE70-CDF0-4B1E-A6FE-174A08FA4976}" type="pres">
      <dgm:prSet presAssocID="{F489E3F2-9CF3-4E57-BF45-C884BA2F7E5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542A360-B089-4A06-90FB-196627DC6347}" srcId="{6190B602-FEE3-460B-A76E-367A6F691314}" destId="{01E7D53D-B579-48F2-8697-E90532C7FEE3}" srcOrd="2" destOrd="0" parTransId="{EB143211-F907-4EA0-989F-8269571CB3F1}" sibTransId="{D2060B41-445D-4F00-8743-C89EFB668A06}"/>
    <dgm:cxn modelId="{572A24D6-D59C-4126-A312-A88D8177F118}" srcId="{6190B602-FEE3-460B-A76E-367A6F691314}" destId="{8FAFA2C9-D162-42DC-A5A7-C798DA11338A}" srcOrd="0" destOrd="0" parTransId="{3D177A20-04F8-447F-A588-5BAF6B9EEB5A}" sibTransId="{199B2953-4F5C-450E-847D-99EF0E90002E}"/>
    <dgm:cxn modelId="{BAF3889D-9B35-4071-AB95-5AD27D6F7816}" type="presOf" srcId="{93258D15-1B7C-4BB0-8805-1B7F6536AF6F}" destId="{D510E015-ED48-4EB8-BC5B-04424F549022}" srcOrd="0" destOrd="0" presId="urn:microsoft.com/office/officeart/2005/8/layout/hList6"/>
    <dgm:cxn modelId="{D7A3507F-D4F1-42DF-A462-6FFFE4308262}" type="presOf" srcId="{8FAFA2C9-D162-42DC-A5A7-C798DA11338A}" destId="{799E4C93-0A02-49C2-8384-44CD426515BF}" srcOrd="0" destOrd="0" presId="urn:microsoft.com/office/officeart/2005/8/layout/hList6"/>
    <dgm:cxn modelId="{16255937-53E5-4007-B391-7BF33BB0B69D}" srcId="{6190B602-FEE3-460B-A76E-367A6F691314}" destId="{93258D15-1B7C-4BB0-8805-1B7F6536AF6F}" srcOrd="1" destOrd="0" parTransId="{9E40C371-327A-4BCD-A2D3-5F7D19A4D41C}" sibTransId="{61D57F1A-E2EB-4AAD-ADDF-4362F203B16E}"/>
    <dgm:cxn modelId="{30C4ED0C-5706-4E57-9A18-A2CB6F846A46}" type="presOf" srcId="{6190B602-FEE3-460B-A76E-367A6F691314}" destId="{79D01DDF-A73A-4807-B8C7-D26F378E525F}" srcOrd="0" destOrd="0" presId="urn:microsoft.com/office/officeart/2005/8/layout/hList6"/>
    <dgm:cxn modelId="{4177F37F-7BAB-4AB5-B6BF-B03FEC2F2B0E}" srcId="{6190B602-FEE3-460B-A76E-367A6F691314}" destId="{F489E3F2-9CF3-4E57-BF45-C884BA2F7E5D}" srcOrd="3" destOrd="0" parTransId="{36F9259E-AF18-4ADF-992A-85ED2EBF337D}" sibTransId="{0BE99CA9-8B74-498F-B16A-0EE284E1ADC4}"/>
    <dgm:cxn modelId="{BB10A172-A3C6-4FCB-93D2-FB9C215FA739}" type="presOf" srcId="{01E7D53D-B579-48F2-8697-E90532C7FEE3}" destId="{7D9F5D32-F544-459D-B416-DF2CDA0ED97D}" srcOrd="0" destOrd="0" presId="urn:microsoft.com/office/officeart/2005/8/layout/hList6"/>
    <dgm:cxn modelId="{E436E582-A444-4CFB-85C0-F1725515B1CB}" type="presOf" srcId="{F489E3F2-9CF3-4E57-BF45-C884BA2F7E5D}" destId="{AB00BE70-CDF0-4B1E-A6FE-174A08FA4976}" srcOrd="0" destOrd="0" presId="urn:microsoft.com/office/officeart/2005/8/layout/hList6"/>
    <dgm:cxn modelId="{126F6D18-C33A-4400-92C2-4D9A583FBF74}" type="presParOf" srcId="{79D01DDF-A73A-4807-B8C7-D26F378E525F}" destId="{799E4C93-0A02-49C2-8384-44CD426515BF}" srcOrd="0" destOrd="0" presId="urn:microsoft.com/office/officeart/2005/8/layout/hList6"/>
    <dgm:cxn modelId="{37926F27-4BE4-4C88-9C08-13EA974742AE}" type="presParOf" srcId="{79D01DDF-A73A-4807-B8C7-D26F378E525F}" destId="{0BC5BB7B-2CE8-4CCE-8681-6C574D596C72}" srcOrd="1" destOrd="0" presId="urn:microsoft.com/office/officeart/2005/8/layout/hList6"/>
    <dgm:cxn modelId="{8585EC2D-CB66-4253-8C02-3EF5790E24F8}" type="presParOf" srcId="{79D01DDF-A73A-4807-B8C7-D26F378E525F}" destId="{D510E015-ED48-4EB8-BC5B-04424F549022}" srcOrd="2" destOrd="0" presId="urn:microsoft.com/office/officeart/2005/8/layout/hList6"/>
    <dgm:cxn modelId="{4A22987A-756F-43E8-8741-927F86B75EF1}" type="presParOf" srcId="{79D01DDF-A73A-4807-B8C7-D26F378E525F}" destId="{8E5946BA-6CAC-4B0C-BBBA-78FED13D0426}" srcOrd="3" destOrd="0" presId="urn:microsoft.com/office/officeart/2005/8/layout/hList6"/>
    <dgm:cxn modelId="{19A180D6-8154-4617-8E94-C85B853ACF49}" type="presParOf" srcId="{79D01DDF-A73A-4807-B8C7-D26F378E525F}" destId="{7D9F5D32-F544-459D-B416-DF2CDA0ED97D}" srcOrd="4" destOrd="0" presId="urn:microsoft.com/office/officeart/2005/8/layout/hList6"/>
    <dgm:cxn modelId="{30EE58A5-68ED-4A21-B285-75A55D815B92}" type="presParOf" srcId="{79D01DDF-A73A-4807-B8C7-D26F378E525F}" destId="{F0EBCE4E-2245-4369-A82B-C884015610D5}" srcOrd="5" destOrd="0" presId="urn:microsoft.com/office/officeart/2005/8/layout/hList6"/>
    <dgm:cxn modelId="{C10D3266-DB04-488C-83BB-377988334F18}" type="presParOf" srcId="{79D01DDF-A73A-4807-B8C7-D26F378E525F}" destId="{AB00BE70-CDF0-4B1E-A6FE-174A08FA4976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2CEBE6-DC42-49B5-8E2E-2E0B7CA6D669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C6D3D7F5-5C58-4885-9CEE-3EDA9D11F873}">
      <dgm:prSet phldrT="[Texto]" custT="1"/>
      <dgm:spPr/>
      <dgm:t>
        <a:bodyPr/>
        <a:lstStyle/>
        <a:p>
          <a:pPr rtl="0" eaLnBrk="1" latinLnBrk="0"/>
          <a:r>
            <a:rPr lang="es-MX" sz="3200" dirty="0">
              <a:latin typeface="Arial" panose="020B0604020202020204" pitchFamily="34" charset="0"/>
              <a:cs typeface="Arial" panose="020B0604020202020204" pitchFamily="34" charset="0"/>
            </a:rPr>
            <a:t>Por ejemplo</a:t>
          </a:r>
        </a:p>
      </dgm:t>
    </dgm:pt>
    <dgm:pt modelId="{FAD94AFB-0DCC-4A5B-A37B-1548B4722C97}" type="parTrans" cxnId="{DC65A7C9-81FA-4DFF-81B8-6F255643B426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4BA62D1-6CA1-42D3-8105-1B225121D775}" type="sibTrans" cxnId="{DC65A7C9-81FA-4DFF-81B8-6F255643B426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D4F46F33-6DC4-4255-A378-24816F2F6341}">
      <dgm:prSet phldrT="[Texto]"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>
              <a:latin typeface="Arial Narrow" panose="020B0606020202030204" pitchFamily="34" charset="0"/>
            </a:rPr>
            <a:t> </a:t>
          </a:r>
          <a:r>
            <a:rPr lang="es-MX" sz="2800" dirty="0">
              <a:latin typeface="Arial" panose="020B0604020202020204" pitchFamily="34" charset="0"/>
              <a:cs typeface="Arial" panose="020B0604020202020204" pitchFamily="34" charset="0"/>
            </a:rPr>
            <a:t>Correcto</a:t>
          </a:r>
        </a:p>
      </dgm:t>
    </dgm:pt>
    <dgm:pt modelId="{B9E18E8A-0DB9-4A1A-92B9-7B14620414B3}" type="parTrans" cxnId="{13946F6B-D2B3-4E1B-B2DC-0C812BF051C8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C74D226A-B199-42E8-A622-52D139D8B877}" type="sibTrans" cxnId="{13946F6B-D2B3-4E1B-B2DC-0C812BF051C8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5EAF9551-195B-49DA-9AEA-8BED4AFB5F52}">
      <dgm:prSet phldrT="[Texto]" custT="1"/>
      <dgm:spPr/>
      <dgm:t>
        <a:bodyPr/>
        <a:lstStyle/>
        <a:p>
          <a:pPr algn="just"/>
          <a:r>
            <a:rPr 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Solicitar el consentimiento para el uso de los datos personales en general, </a:t>
          </a:r>
          <a:r>
            <a:rPr lang="es-MX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para cualquier finalidad en el futuro</a:t>
          </a:r>
          <a:r>
            <a:rPr 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Mencionar en el A.P. “Sus datos serán recabados para las finalidades mencionadas y cualquier otra que se requiera.</a:t>
          </a:r>
        </a:p>
      </dgm:t>
    </dgm:pt>
    <dgm:pt modelId="{D9705745-DF03-4ADE-B799-996C00434F53}" type="parTrans" cxnId="{C751DE6D-A650-4133-8A12-BFD31C669712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768D4BE3-4ABA-42E3-B9C2-3003A2BB4EE7}" type="sibTrans" cxnId="{C751DE6D-A650-4133-8A12-BFD31C669712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7A723152-022C-4F8E-B1F1-36750A202B8C}">
      <dgm:prSet phldrT="[Texto]" custT="1"/>
      <dgm:spPr/>
      <dgm:t>
        <a:bodyPr/>
        <a:lstStyle/>
        <a:p>
          <a:r>
            <a:rPr lang="es-MX" sz="2400" dirty="0">
              <a:latin typeface="Arial Narrow" panose="020B0606020202030204" pitchFamily="34" charset="0"/>
            </a:rPr>
            <a:t> </a:t>
          </a:r>
          <a:r>
            <a:rPr lang="es-MX" sz="2800" dirty="0">
              <a:latin typeface="Arial" panose="020B0604020202020204" pitchFamily="34" charset="0"/>
              <a:cs typeface="Arial" panose="020B0604020202020204" pitchFamily="34" charset="0"/>
            </a:rPr>
            <a:t>Incorrecto</a:t>
          </a:r>
        </a:p>
      </dgm:t>
    </dgm:pt>
    <dgm:pt modelId="{101E031B-ED67-4D2A-8BF4-8C31CBB53745}" type="parTrans" cxnId="{5855537C-C764-487F-AC19-27AC50BA335E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DF93909E-4A25-4398-9F22-292FF01D61AC}" type="sibTrans" cxnId="{5855537C-C764-487F-AC19-27AC50BA335E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38253B5B-8459-4580-9913-05B3280DED53}">
      <dgm:prSet phldrT="[Texto]" custT="1"/>
      <dgm:spPr/>
      <dgm:t>
        <a:bodyPr/>
        <a:lstStyle/>
        <a:p>
          <a:pPr algn="just"/>
          <a:r>
            <a:rPr 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Solicitar el consentimiento para el envió de información relacionada con nuevos trámites sobre servicios que realiza el sujeto obligado (especificar servicios).</a:t>
          </a:r>
        </a:p>
      </dgm:t>
    </dgm:pt>
    <dgm:pt modelId="{942DB262-5BBC-491D-9D17-8BA2235C9C8E}" type="sibTrans" cxnId="{2CA797C0-5059-4B09-AD0A-09C0BC809F9C}">
      <dgm:prSet/>
      <dgm:spPr/>
      <dgm:t>
        <a:bodyPr/>
        <a:lstStyle/>
        <a:p>
          <a:endParaRPr lang="es-MX" sz="2400">
            <a:latin typeface="Arial Narrow" panose="020B0606020202030204" pitchFamily="34" charset="0"/>
          </a:endParaRPr>
        </a:p>
      </dgm:t>
    </dgm:pt>
    <dgm:pt modelId="{492112F9-3A63-474C-877D-86B9381AA2AA}" type="parTrans" cxnId="{2CA797C0-5059-4B09-AD0A-09C0BC809F9C}">
      <dgm:prSet custT="1"/>
      <dgm:spPr/>
      <dgm:t>
        <a:bodyPr/>
        <a:lstStyle/>
        <a:p>
          <a:endParaRPr lang="es-MX" sz="2400" dirty="0">
            <a:latin typeface="Arial Narrow" panose="020B0606020202030204" pitchFamily="34" charset="0"/>
          </a:endParaRPr>
        </a:p>
      </dgm:t>
    </dgm:pt>
    <dgm:pt modelId="{E824013E-6C3D-4FE5-8AC0-1C7EA0FAED61}" type="pres">
      <dgm:prSet presAssocID="{C12CEBE6-DC42-49B5-8E2E-2E0B7CA6D66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656D17C-F37F-4DEA-B11B-694D98B2C2E2}" type="pres">
      <dgm:prSet presAssocID="{C6D3D7F5-5C58-4885-9CEE-3EDA9D11F873}" presName="root1" presStyleCnt="0"/>
      <dgm:spPr/>
    </dgm:pt>
    <dgm:pt modelId="{908E66E0-C9B0-4232-8C05-D9AD066DB039}" type="pres">
      <dgm:prSet presAssocID="{C6D3D7F5-5C58-4885-9CEE-3EDA9D11F873}" presName="LevelOneTextNode" presStyleLbl="node0" presStyleIdx="0" presStyleCnt="1" custLinFactNeighborX="15632" custLinFactNeighborY="635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9C018A2-B387-4B6E-9778-2090C58A8DB5}" type="pres">
      <dgm:prSet presAssocID="{C6D3D7F5-5C58-4885-9CEE-3EDA9D11F873}" presName="level2hierChild" presStyleCnt="0"/>
      <dgm:spPr/>
    </dgm:pt>
    <dgm:pt modelId="{5262009E-2200-41EC-AE32-053096666E6F}" type="pres">
      <dgm:prSet presAssocID="{B9E18E8A-0DB9-4A1A-92B9-7B14620414B3}" presName="conn2-1" presStyleLbl="parChTrans1D2" presStyleIdx="0" presStyleCnt="2"/>
      <dgm:spPr/>
      <dgm:t>
        <a:bodyPr/>
        <a:lstStyle/>
        <a:p>
          <a:endParaRPr lang="es-MX"/>
        </a:p>
      </dgm:t>
    </dgm:pt>
    <dgm:pt modelId="{06FEF727-FF35-4B7A-A8F2-61CA2F9798EE}" type="pres">
      <dgm:prSet presAssocID="{B9E18E8A-0DB9-4A1A-92B9-7B14620414B3}" presName="connTx" presStyleLbl="parChTrans1D2" presStyleIdx="0" presStyleCnt="2"/>
      <dgm:spPr/>
      <dgm:t>
        <a:bodyPr/>
        <a:lstStyle/>
        <a:p>
          <a:endParaRPr lang="es-MX"/>
        </a:p>
      </dgm:t>
    </dgm:pt>
    <dgm:pt modelId="{CCC4087B-2A37-49AA-9233-F5382B291B61}" type="pres">
      <dgm:prSet presAssocID="{D4F46F33-6DC4-4255-A378-24816F2F6341}" presName="root2" presStyleCnt="0"/>
      <dgm:spPr/>
    </dgm:pt>
    <dgm:pt modelId="{2FABF868-DC1B-4353-8AF1-846A6FA0E25A}" type="pres">
      <dgm:prSet presAssocID="{D4F46F33-6DC4-4255-A378-24816F2F6341}" presName="LevelTwoTextNode" presStyleLbl="node2" presStyleIdx="0" presStyleCnt="2" custScaleX="5538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EAE295E-0858-4F80-82B6-8EE7BF1B3350}" type="pres">
      <dgm:prSet presAssocID="{D4F46F33-6DC4-4255-A378-24816F2F6341}" presName="level3hierChild" presStyleCnt="0"/>
      <dgm:spPr/>
    </dgm:pt>
    <dgm:pt modelId="{8FF8C334-17A6-43FD-9E94-2644BDFE2506}" type="pres">
      <dgm:prSet presAssocID="{492112F9-3A63-474C-877D-86B9381AA2AA}" presName="conn2-1" presStyleLbl="parChTrans1D3" presStyleIdx="0" presStyleCnt="2"/>
      <dgm:spPr/>
      <dgm:t>
        <a:bodyPr/>
        <a:lstStyle/>
        <a:p>
          <a:endParaRPr lang="es-MX"/>
        </a:p>
      </dgm:t>
    </dgm:pt>
    <dgm:pt modelId="{D71E1E5F-6D3E-4A8B-94E4-297FBE4E36C2}" type="pres">
      <dgm:prSet presAssocID="{492112F9-3A63-474C-877D-86B9381AA2AA}" presName="connTx" presStyleLbl="parChTrans1D3" presStyleIdx="0" presStyleCnt="2"/>
      <dgm:spPr/>
      <dgm:t>
        <a:bodyPr/>
        <a:lstStyle/>
        <a:p>
          <a:endParaRPr lang="es-MX"/>
        </a:p>
      </dgm:t>
    </dgm:pt>
    <dgm:pt modelId="{B4A976EB-A4B1-4B7C-87DD-5EFF22DC5362}" type="pres">
      <dgm:prSet presAssocID="{38253B5B-8459-4580-9913-05B3280DED53}" presName="root2" presStyleCnt="0"/>
      <dgm:spPr/>
    </dgm:pt>
    <dgm:pt modelId="{8ADE045C-8B2D-4E54-858C-2742FC8E6883}" type="pres">
      <dgm:prSet presAssocID="{38253B5B-8459-4580-9913-05B3280DED53}" presName="LevelTwoTextNode" presStyleLbl="node3" presStyleIdx="0" presStyleCnt="2" custScaleX="177023" custScaleY="19865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E611411-D989-4628-905B-D4A42809831C}" type="pres">
      <dgm:prSet presAssocID="{38253B5B-8459-4580-9913-05B3280DED53}" presName="level3hierChild" presStyleCnt="0"/>
      <dgm:spPr/>
    </dgm:pt>
    <dgm:pt modelId="{C9DCBC39-F3F0-448F-B94B-D834D7EDF27B}" type="pres">
      <dgm:prSet presAssocID="{101E031B-ED67-4D2A-8BF4-8C31CBB53745}" presName="conn2-1" presStyleLbl="parChTrans1D2" presStyleIdx="1" presStyleCnt="2"/>
      <dgm:spPr/>
      <dgm:t>
        <a:bodyPr/>
        <a:lstStyle/>
        <a:p>
          <a:endParaRPr lang="es-MX"/>
        </a:p>
      </dgm:t>
    </dgm:pt>
    <dgm:pt modelId="{5F993A5F-F468-43CC-BE5D-3C92114CFFD1}" type="pres">
      <dgm:prSet presAssocID="{101E031B-ED67-4D2A-8BF4-8C31CBB53745}" presName="connTx" presStyleLbl="parChTrans1D2" presStyleIdx="1" presStyleCnt="2"/>
      <dgm:spPr/>
      <dgm:t>
        <a:bodyPr/>
        <a:lstStyle/>
        <a:p>
          <a:endParaRPr lang="es-MX"/>
        </a:p>
      </dgm:t>
    </dgm:pt>
    <dgm:pt modelId="{DC564E04-11C0-446E-8682-19B101ED4F7F}" type="pres">
      <dgm:prSet presAssocID="{7A723152-022C-4F8E-B1F1-36750A202B8C}" presName="root2" presStyleCnt="0"/>
      <dgm:spPr/>
    </dgm:pt>
    <dgm:pt modelId="{ADF30FFC-3DD8-450F-9882-9E065CA51D7F}" type="pres">
      <dgm:prSet presAssocID="{7A723152-022C-4F8E-B1F1-36750A202B8C}" presName="LevelTwoTextNode" presStyleLbl="node2" presStyleIdx="1" presStyleCnt="2" custScaleX="6439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5C5A1C3-5F5F-445F-9A8E-D1EB69F93917}" type="pres">
      <dgm:prSet presAssocID="{7A723152-022C-4F8E-B1F1-36750A202B8C}" presName="level3hierChild" presStyleCnt="0"/>
      <dgm:spPr/>
    </dgm:pt>
    <dgm:pt modelId="{F555367D-F4B8-4FC9-A973-DBF3F1B6CC24}" type="pres">
      <dgm:prSet presAssocID="{D9705745-DF03-4ADE-B799-996C00434F53}" presName="conn2-1" presStyleLbl="parChTrans1D3" presStyleIdx="1" presStyleCnt="2"/>
      <dgm:spPr/>
      <dgm:t>
        <a:bodyPr/>
        <a:lstStyle/>
        <a:p>
          <a:endParaRPr lang="es-MX"/>
        </a:p>
      </dgm:t>
    </dgm:pt>
    <dgm:pt modelId="{60C60FA4-E320-4479-8CA4-9E9AC4A031A1}" type="pres">
      <dgm:prSet presAssocID="{D9705745-DF03-4ADE-B799-996C00434F53}" presName="connTx" presStyleLbl="parChTrans1D3" presStyleIdx="1" presStyleCnt="2"/>
      <dgm:spPr/>
      <dgm:t>
        <a:bodyPr/>
        <a:lstStyle/>
        <a:p>
          <a:endParaRPr lang="es-MX"/>
        </a:p>
      </dgm:t>
    </dgm:pt>
    <dgm:pt modelId="{DAFB947A-F1F7-493F-A90F-51B9BB36CDC4}" type="pres">
      <dgm:prSet presAssocID="{5EAF9551-195B-49DA-9AEA-8BED4AFB5F52}" presName="root2" presStyleCnt="0"/>
      <dgm:spPr/>
    </dgm:pt>
    <dgm:pt modelId="{C45AA4D6-7247-4862-9CE8-83B97A5C8043}" type="pres">
      <dgm:prSet presAssocID="{5EAF9551-195B-49DA-9AEA-8BED4AFB5F52}" presName="LevelTwoTextNode" presStyleLbl="node3" presStyleIdx="1" presStyleCnt="2" custScaleX="170291" custScaleY="24882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AC4EBD5-9DFC-4B26-97DA-A446ABB74C66}" type="pres">
      <dgm:prSet presAssocID="{5EAF9551-195B-49DA-9AEA-8BED4AFB5F52}" presName="level3hierChild" presStyleCnt="0"/>
      <dgm:spPr/>
    </dgm:pt>
  </dgm:ptLst>
  <dgm:cxnLst>
    <dgm:cxn modelId="{2CA797C0-5059-4B09-AD0A-09C0BC809F9C}" srcId="{D4F46F33-6DC4-4255-A378-24816F2F6341}" destId="{38253B5B-8459-4580-9913-05B3280DED53}" srcOrd="0" destOrd="0" parTransId="{492112F9-3A63-474C-877D-86B9381AA2AA}" sibTransId="{942DB262-5BBC-491D-9D17-8BA2235C9C8E}"/>
    <dgm:cxn modelId="{D1FC8BBE-A2D6-4066-9F27-EE3AE7CEAFA1}" type="presOf" srcId="{492112F9-3A63-474C-877D-86B9381AA2AA}" destId="{D71E1E5F-6D3E-4A8B-94E4-297FBE4E36C2}" srcOrd="1" destOrd="0" presId="urn:microsoft.com/office/officeart/2008/layout/HorizontalMultiLevelHierarchy"/>
    <dgm:cxn modelId="{A0AED865-BC42-41AB-AEF0-E90F40CCCB70}" type="presOf" srcId="{D9705745-DF03-4ADE-B799-996C00434F53}" destId="{F555367D-F4B8-4FC9-A973-DBF3F1B6CC24}" srcOrd="0" destOrd="0" presId="urn:microsoft.com/office/officeart/2008/layout/HorizontalMultiLevelHierarchy"/>
    <dgm:cxn modelId="{E7DE99FE-CAAD-47AE-BD6E-C285F71A708C}" type="presOf" srcId="{D4F46F33-6DC4-4255-A378-24816F2F6341}" destId="{2FABF868-DC1B-4353-8AF1-846A6FA0E25A}" srcOrd="0" destOrd="0" presId="urn:microsoft.com/office/officeart/2008/layout/HorizontalMultiLevelHierarchy"/>
    <dgm:cxn modelId="{7B36F981-D239-4F4F-A921-78EC259A6ECD}" type="presOf" srcId="{38253B5B-8459-4580-9913-05B3280DED53}" destId="{8ADE045C-8B2D-4E54-858C-2742FC8E6883}" srcOrd="0" destOrd="0" presId="urn:microsoft.com/office/officeart/2008/layout/HorizontalMultiLevelHierarchy"/>
    <dgm:cxn modelId="{2A1FA891-8CB8-45F0-A45E-0F3BDA381D35}" type="presOf" srcId="{101E031B-ED67-4D2A-8BF4-8C31CBB53745}" destId="{5F993A5F-F468-43CC-BE5D-3C92114CFFD1}" srcOrd="1" destOrd="0" presId="urn:microsoft.com/office/officeart/2008/layout/HorizontalMultiLevelHierarchy"/>
    <dgm:cxn modelId="{5855537C-C764-487F-AC19-27AC50BA335E}" srcId="{C6D3D7F5-5C58-4885-9CEE-3EDA9D11F873}" destId="{7A723152-022C-4F8E-B1F1-36750A202B8C}" srcOrd="1" destOrd="0" parTransId="{101E031B-ED67-4D2A-8BF4-8C31CBB53745}" sibTransId="{DF93909E-4A25-4398-9F22-292FF01D61AC}"/>
    <dgm:cxn modelId="{13946F6B-D2B3-4E1B-B2DC-0C812BF051C8}" srcId="{C6D3D7F5-5C58-4885-9CEE-3EDA9D11F873}" destId="{D4F46F33-6DC4-4255-A378-24816F2F6341}" srcOrd="0" destOrd="0" parTransId="{B9E18E8A-0DB9-4A1A-92B9-7B14620414B3}" sibTransId="{C74D226A-B199-42E8-A622-52D139D8B877}"/>
    <dgm:cxn modelId="{C8BD9ACD-B5DA-415C-884D-C84EEE624072}" type="presOf" srcId="{C12CEBE6-DC42-49B5-8E2E-2E0B7CA6D669}" destId="{E824013E-6C3D-4FE5-8AC0-1C7EA0FAED61}" srcOrd="0" destOrd="0" presId="urn:microsoft.com/office/officeart/2008/layout/HorizontalMultiLevelHierarchy"/>
    <dgm:cxn modelId="{D6264299-8287-4B26-A765-00868A0C2C53}" type="presOf" srcId="{492112F9-3A63-474C-877D-86B9381AA2AA}" destId="{8FF8C334-17A6-43FD-9E94-2644BDFE2506}" srcOrd="0" destOrd="0" presId="urn:microsoft.com/office/officeart/2008/layout/HorizontalMultiLevelHierarchy"/>
    <dgm:cxn modelId="{7C333BF3-8686-4D47-B4EA-9723C00BB28D}" type="presOf" srcId="{C6D3D7F5-5C58-4885-9CEE-3EDA9D11F873}" destId="{908E66E0-C9B0-4232-8C05-D9AD066DB039}" srcOrd="0" destOrd="0" presId="urn:microsoft.com/office/officeart/2008/layout/HorizontalMultiLevelHierarchy"/>
    <dgm:cxn modelId="{50D54CA9-14C9-4483-B94E-1C31AE2FC1FA}" type="presOf" srcId="{D9705745-DF03-4ADE-B799-996C00434F53}" destId="{60C60FA4-E320-4479-8CA4-9E9AC4A031A1}" srcOrd="1" destOrd="0" presId="urn:microsoft.com/office/officeart/2008/layout/HorizontalMultiLevelHierarchy"/>
    <dgm:cxn modelId="{D7AA4C88-BCF1-4306-ABC6-267D67F4F5BE}" type="presOf" srcId="{5EAF9551-195B-49DA-9AEA-8BED4AFB5F52}" destId="{C45AA4D6-7247-4862-9CE8-83B97A5C8043}" srcOrd="0" destOrd="0" presId="urn:microsoft.com/office/officeart/2008/layout/HorizontalMultiLevelHierarchy"/>
    <dgm:cxn modelId="{D2EA16D7-9C79-4533-9E2C-EF8DF1E55635}" type="presOf" srcId="{B9E18E8A-0DB9-4A1A-92B9-7B14620414B3}" destId="{06FEF727-FF35-4B7A-A8F2-61CA2F9798EE}" srcOrd="1" destOrd="0" presId="urn:microsoft.com/office/officeart/2008/layout/HorizontalMultiLevelHierarchy"/>
    <dgm:cxn modelId="{DDFF49E8-F26A-4BC5-9540-33105C89F15C}" type="presOf" srcId="{B9E18E8A-0DB9-4A1A-92B9-7B14620414B3}" destId="{5262009E-2200-41EC-AE32-053096666E6F}" srcOrd="0" destOrd="0" presId="urn:microsoft.com/office/officeart/2008/layout/HorizontalMultiLevelHierarchy"/>
    <dgm:cxn modelId="{9CF949C3-B205-4C41-BF90-6DF14E29DE98}" type="presOf" srcId="{101E031B-ED67-4D2A-8BF4-8C31CBB53745}" destId="{C9DCBC39-F3F0-448F-B94B-D834D7EDF27B}" srcOrd="0" destOrd="0" presId="urn:microsoft.com/office/officeart/2008/layout/HorizontalMultiLevelHierarchy"/>
    <dgm:cxn modelId="{67E3E2EB-5376-4AFB-8CC8-56EAE4FD2EE2}" type="presOf" srcId="{7A723152-022C-4F8E-B1F1-36750A202B8C}" destId="{ADF30FFC-3DD8-450F-9882-9E065CA51D7F}" srcOrd="0" destOrd="0" presId="urn:microsoft.com/office/officeart/2008/layout/HorizontalMultiLevelHierarchy"/>
    <dgm:cxn modelId="{DC65A7C9-81FA-4DFF-81B8-6F255643B426}" srcId="{C12CEBE6-DC42-49B5-8E2E-2E0B7CA6D669}" destId="{C6D3D7F5-5C58-4885-9CEE-3EDA9D11F873}" srcOrd="0" destOrd="0" parTransId="{FAD94AFB-0DCC-4A5B-A37B-1548B4722C97}" sibTransId="{54BA62D1-6CA1-42D3-8105-1B225121D775}"/>
    <dgm:cxn modelId="{C751DE6D-A650-4133-8A12-BFD31C669712}" srcId="{7A723152-022C-4F8E-B1F1-36750A202B8C}" destId="{5EAF9551-195B-49DA-9AEA-8BED4AFB5F52}" srcOrd="0" destOrd="0" parTransId="{D9705745-DF03-4ADE-B799-996C00434F53}" sibTransId="{768D4BE3-4ABA-42E3-B9C2-3003A2BB4EE7}"/>
    <dgm:cxn modelId="{DA9CBEEE-FC16-46C8-893C-37EAD88E3919}" type="presParOf" srcId="{E824013E-6C3D-4FE5-8AC0-1C7EA0FAED61}" destId="{B656D17C-F37F-4DEA-B11B-694D98B2C2E2}" srcOrd="0" destOrd="0" presId="urn:microsoft.com/office/officeart/2008/layout/HorizontalMultiLevelHierarchy"/>
    <dgm:cxn modelId="{75B395D0-E4EB-4657-B594-58D0C4CAF01D}" type="presParOf" srcId="{B656D17C-F37F-4DEA-B11B-694D98B2C2E2}" destId="{908E66E0-C9B0-4232-8C05-D9AD066DB039}" srcOrd="0" destOrd="0" presId="urn:microsoft.com/office/officeart/2008/layout/HorizontalMultiLevelHierarchy"/>
    <dgm:cxn modelId="{04A4ED20-54BD-4D4B-BD73-0E2E47B2D95A}" type="presParOf" srcId="{B656D17C-F37F-4DEA-B11B-694D98B2C2E2}" destId="{29C018A2-B387-4B6E-9778-2090C58A8DB5}" srcOrd="1" destOrd="0" presId="urn:microsoft.com/office/officeart/2008/layout/HorizontalMultiLevelHierarchy"/>
    <dgm:cxn modelId="{E140BB13-B9F6-462E-8F02-7F7FE0C0C919}" type="presParOf" srcId="{29C018A2-B387-4B6E-9778-2090C58A8DB5}" destId="{5262009E-2200-41EC-AE32-053096666E6F}" srcOrd="0" destOrd="0" presId="urn:microsoft.com/office/officeart/2008/layout/HorizontalMultiLevelHierarchy"/>
    <dgm:cxn modelId="{11C4E943-0526-4136-B51A-A3CBE3010228}" type="presParOf" srcId="{5262009E-2200-41EC-AE32-053096666E6F}" destId="{06FEF727-FF35-4B7A-A8F2-61CA2F9798EE}" srcOrd="0" destOrd="0" presId="urn:microsoft.com/office/officeart/2008/layout/HorizontalMultiLevelHierarchy"/>
    <dgm:cxn modelId="{FCF0A77C-F404-4A28-8CBB-48DFB2EA37E0}" type="presParOf" srcId="{29C018A2-B387-4B6E-9778-2090C58A8DB5}" destId="{CCC4087B-2A37-49AA-9233-F5382B291B61}" srcOrd="1" destOrd="0" presId="urn:microsoft.com/office/officeart/2008/layout/HorizontalMultiLevelHierarchy"/>
    <dgm:cxn modelId="{5FE65E5A-ABCA-4692-9240-AC1CB6FF21C8}" type="presParOf" srcId="{CCC4087B-2A37-49AA-9233-F5382B291B61}" destId="{2FABF868-DC1B-4353-8AF1-846A6FA0E25A}" srcOrd="0" destOrd="0" presId="urn:microsoft.com/office/officeart/2008/layout/HorizontalMultiLevelHierarchy"/>
    <dgm:cxn modelId="{6C9F1A22-FCC2-4E93-818B-D708B353C380}" type="presParOf" srcId="{CCC4087B-2A37-49AA-9233-F5382B291B61}" destId="{EEAE295E-0858-4F80-82B6-8EE7BF1B3350}" srcOrd="1" destOrd="0" presId="urn:microsoft.com/office/officeart/2008/layout/HorizontalMultiLevelHierarchy"/>
    <dgm:cxn modelId="{C46C1BC8-A237-40C2-B888-9B820C33B3B3}" type="presParOf" srcId="{EEAE295E-0858-4F80-82B6-8EE7BF1B3350}" destId="{8FF8C334-17A6-43FD-9E94-2644BDFE2506}" srcOrd="0" destOrd="0" presId="urn:microsoft.com/office/officeart/2008/layout/HorizontalMultiLevelHierarchy"/>
    <dgm:cxn modelId="{70A89D23-0128-4D38-8140-4539A762D4E0}" type="presParOf" srcId="{8FF8C334-17A6-43FD-9E94-2644BDFE2506}" destId="{D71E1E5F-6D3E-4A8B-94E4-297FBE4E36C2}" srcOrd="0" destOrd="0" presId="urn:microsoft.com/office/officeart/2008/layout/HorizontalMultiLevelHierarchy"/>
    <dgm:cxn modelId="{E3B0E017-1E2C-45B7-BF7B-D4CDF637AF6C}" type="presParOf" srcId="{EEAE295E-0858-4F80-82B6-8EE7BF1B3350}" destId="{B4A976EB-A4B1-4B7C-87DD-5EFF22DC5362}" srcOrd="1" destOrd="0" presId="urn:microsoft.com/office/officeart/2008/layout/HorizontalMultiLevelHierarchy"/>
    <dgm:cxn modelId="{904DDFE5-8E6F-4CB2-818B-B871FA179DA1}" type="presParOf" srcId="{B4A976EB-A4B1-4B7C-87DD-5EFF22DC5362}" destId="{8ADE045C-8B2D-4E54-858C-2742FC8E6883}" srcOrd="0" destOrd="0" presId="urn:microsoft.com/office/officeart/2008/layout/HorizontalMultiLevelHierarchy"/>
    <dgm:cxn modelId="{46AED6EE-3E56-4A10-8ADA-2CB6BF622417}" type="presParOf" srcId="{B4A976EB-A4B1-4B7C-87DD-5EFF22DC5362}" destId="{6E611411-D989-4628-905B-D4A42809831C}" srcOrd="1" destOrd="0" presId="urn:microsoft.com/office/officeart/2008/layout/HorizontalMultiLevelHierarchy"/>
    <dgm:cxn modelId="{85EE073C-3F25-4C57-AD52-FB3E43331E73}" type="presParOf" srcId="{29C018A2-B387-4B6E-9778-2090C58A8DB5}" destId="{C9DCBC39-F3F0-448F-B94B-D834D7EDF27B}" srcOrd="2" destOrd="0" presId="urn:microsoft.com/office/officeart/2008/layout/HorizontalMultiLevelHierarchy"/>
    <dgm:cxn modelId="{46815189-BC92-4578-843A-C94641026DA3}" type="presParOf" srcId="{C9DCBC39-F3F0-448F-B94B-D834D7EDF27B}" destId="{5F993A5F-F468-43CC-BE5D-3C92114CFFD1}" srcOrd="0" destOrd="0" presId="urn:microsoft.com/office/officeart/2008/layout/HorizontalMultiLevelHierarchy"/>
    <dgm:cxn modelId="{10452EAC-C6E5-44E8-B809-10B2778C3D18}" type="presParOf" srcId="{29C018A2-B387-4B6E-9778-2090C58A8DB5}" destId="{DC564E04-11C0-446E-8682-19B101ED4F7F}" srcOrd="3" destOrd="0" presId="urn:microsoft.com/office/officeart/2008/layout/HorizontalMultiLevelHierarchy"/>
    <dgm:cxn modelId="{57F51E05-E6A9-4618-84AD-4E25CBD1EBFD}" type="presParOf" srcId="{DC564E04-11C0-446E-8682-19B101ED4F7F}" destId="{ADF30FFC-3DD8-450F-9882-9E065CA51D7F}" srcOrd="0" destOrd="0" presId="urn:microsoft.com/office/officeart/2008/layout/HorizontalMultiLevelHierarchy"/>
    <dgm:cxn modelId="{4763659B-64A7-473E-8AEA-10BC0DF08E2D}" type="presParOf" srcId="{DC564E04-11C0-446E-8682-19B101ED4F7F}" destId="{45C5A1C3-5F5F-445F-9A8E-D1EB69F93917}" srcOrd="1" destOrd="0" presId="urn:microsoft.com/office/officeart/2008/layout/HorizontalMultiLevelHierarchy"/>
    <dgm:cxn modelId="{0CA95D90-4561-4856-B45F-20D3E485C6FC}" type="presParOf" srcId="{45C5A1C3-5F5F-445F-9A8E-D1EB69F93917}" destId="{F555367D-F4B8-4FC9-A973-DBF3F1B6CC24}" srcOrd="0" destOrd="0" presId="urn:microsoft.com/office/officeart/2008/layout/HorizontalMultiLevelHierarchy"/>
    <dgm:cxn modelId="{2F2EBD7D-E8C5-496C-A5C4-D215A5DCE25E}" type="presParOf" srcId="{F555367D-F4B8-4FC9-A973-DBF3F1B6CC24}" destId="{60C60FA4-E320-4479-8CA4-9E9AC4A031A1}" srcOrd="0" destOrd="0" presId="urn:microsoft.com/office/officeart/2008/layout/HorizontalMultiLevelHierarchy"/>
    <dgm:cxn modelId="{CD3A5A46-D5AB-4030-9331-D56783A22C0D}" type="presParOf" srcId="{45C5A1C3-5F5F-445F-9A8E-D1EB69F93917}" destId="{DAFB947A-F1F7-493F-A90F-51B9BB36CDC4}" srcOrd="1" destOrd="0" presId="urn:microsoft.com/office/officeart/2008/layout/HorizontalMultiLevelHierarchy"/>
    <dgm:cxn modelId="{78881465-75FA-4570-8A26-9E90E49C8A69}" type="presParOf" srcId="{DAFB947A-F1F7-493F-A90F-51B9BB36CDC4}" destId="{C45AA4D6-7247-4862-9CE8-83B97A5C8043}" srcOrd="0" destOrd="0" presId="urn:microsoft.com/office/officeart/2008/layout/HorizontalMultiLevelHierarchy"/>
    <dgm:cxn modelId="{D6E5D00B-B600-4124-AEFA-DCD35EE06531}" type="presParOf" srcId="{DAFB947A-F1F7-493F-A90F-51B9BB36CDC4}" destId="{EAC4EBD5-9DFC-4B26-97DA-A446ABB74C6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C13505-7C31-4462-9309-712CD40F1554}" type="doc">
      <dgm:prSet loTypeId="urn:microsoft.com/office/officeart/2008/layout/AlternatingPictureBlocks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590A0524-16DE-4B07-AD46-8167D8FB3A93}">
      <dgm:prSet custT="1"/>
      <dgm:spPr>
        <a:xfrm>
          <a:off x="0" y="0"/>
          <a:ext cx="11929403" cy="1064769"/>
        </a:xfrm>
        <a:gradFill rotWithShape="0">
          <a:gsLst>
            <a:gs pos="58000">
              <a:schemeClr val="accent6">
                <a:lumMod val="75000"/>
              </a:schemeClr>
            </a:gs>
            <a:gs pos="72000">
              <a:schemeClr val="accent3">
                <a:lumMod val="20000"/>
                <a:lumOff val="80000"/>
              </a:schemeClr>
            </a:gs>
            <a:gs pos="87000">
              <a:schemeClr val="accent6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2700000" scaled="1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18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Cuando una ley así lo disponga.</a:t>
          </a:r>
        </a:p>
      </dgm:t>
    </dgm:pt>
    <dgm:pt modelId="{F90CC0FA-A17B-4AC7-9232-A9A574AD0B71}" type="parTrans" cxnId="{EE46062C-E123-48C6-B27C-E71E5D149CF9}">
      <dgm:prSet/>
      <dgm:spPr/>
      <dgm:t>
        <a:bodyPr/>
        <a:lstStyle/>
        <a:p>
          <a:pPr algn="ctr"/>
          <a:endParaRPr lang="es-MX" sz="18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63D21-CFC1-46C5-9ED4-DE2243C42EC2}" type="sibTrans" cxnId="{EE46062C-E123-48C6-B27C-E71E5D149CF9}">
      <dgm:prSet/>
      <dgm:spPr/>
      <dgm:t>
        <a:bodyPr/>
        <a:lstStyle/>
        <a:p>
          <a:pPr algn="ctr"/>
          <a:endParaRPr lang="es-MX" sz="18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5BAB92-45D8-4F55-888E-CB2616D16871}">
      <dgm:prSet custT="1"/>
      <dgm:spPr>
        <a:xfrm>
          <a:off x="0" y="1171246"/>
          <a:ext cx="11929403" cy="1064769"/>
        </a:xfrm>
        <a:gradFill rotWithShape="0">
          <a:gsLst>
            <a:gs pos="58000">
              <a:schemeClr val="accent5">
                <a:lumMod val="75000"/>
              </a:schemeClr>
            </a:gs>
            <a:gs pos="72000">
              <a:schemeClr val="accent3">
                <a:lumMod val="20000"/>
                <a:lumOff val="80000"/>
              </a:schemeClr>
            </a:gs>
            <a:gs pos="87000">
              <a:schemeClr val="accent5">
                <a:lumMod val="60000"/>
                <a:lumOff val="4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2700000" scaled="1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18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Cuando las transferencias que se realicen entre responsables, sean sobre datos personales que se utilicen para el ejercicio de facultades propias, compatibles o análogas con la finalidad que motivó el tratamiento de los datos personales.</a:t>
          </a:r>
        </a:p>
      </dgm:t>
    </dgm:pt>
    <dgm:pt modelId="{68C6CDE1-FF4F-40B3-B66C-5DE7235E5A94}" type="parTrans" cxnId="{0C1FA05E-AE83-4E0B-9AF5-AE1FDF3A12C9}">
      <dgm:prSet/>
      <dgm:spPr/>
      <dgm:t>
        <a:bodyPr/>
        <a:lstStyle/>
        <a:p>
          <a:pPr algn="ctr"/>
          <a:endParaRPr lang="es-MX" sz="18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4794C8-1363-4B22-854B-DCE897CAC36C}" type="sibTrans" cxnId="{0C1FA05E-AE83-4E0B-9AF5-AE1FDF3A12C9}">
      <dgm:prSet/>
      <dgm:spPr/>
      <dgm:t>
        <a:bodyPr/>
        <a:lstStyle/>
        <a:p>
          <a:pPr algn="ctr"/>
          <a:endParaRPr lang="es-MX" sz="18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864EDB-D774-4B0C-B3D1-E182CEDBEAB1}">
      <dgm:prSet custT="1"/>
      <dgm:spPr>
        <a:xfrm>
          <a:off x="0" y="2342492"/>
          <a:ext cx="11929403" cy="1064769"/>
        </a:xfrm>
        <a:gradFill rotWithShape="0">
          <a:gsLst>
            <a:gs pos="58000">
              <a:schemeClr val="accent4">
                <a:lumMod val="75000"/>
              </a:schemeClr>
            </a:gs>
            <a:gs pos="72000">
              <a:schemeClr val="accent3">
                <a:lumMod val="20000"/>
                <a:lumOff val="80000"/>
              </a:schemeClr>
            </a:gs>
            <a:gs pos="87000">
              <a:schemeClr val="accent4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2700000" scaled="1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18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Cuando exista una orden judicial, resolución o mandato fundado y motivado de autoridad competente.</a:t>
          </a:r>
        </a:p>
      </dgm:t>
    </dgm:pt>
    <dgm:pt modelId="{12A4B31D-EBA4-4A1F-B98E-BC96BED7EA02}" type="parTrans" cxnId="{583F4162-6E91-49C6-AC8A-979BEFE71693}">
      <dgm:prSet/>
      <dgm:spPr/>
      <dgm:t>
        <a:bodyPr/>
        <a:lstStyle/>
        <a:p>
          <a:pPr algn="ctr"/>
          <a:endParaRPr lang="es-MX" sz="18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7AF28B-0092-4A7D-B788-DCF3309AF6B2}" type="sibTrans" cxnId="{583F4162-6E91-49C6-AC8A-979BEFE71693}">
      <dgm:prSet/>
      <dgm:spPr/>
      <dgm:t>
        <a:bodyPr/>
        <a:lstStyle/>
        <a:p>
          <a:pPr algn="ctr"/>
          <a:endParaRPr lang="es-MX" sz="18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6A0100-F75D-4D51-AB0F-F1D174893EB4}">
      <dgm:prSet custT="1"/>
      <dgm:spPr>
        <a:xfrm>
          <a:off x="0" y="3513738"/>
          <a:ext cx="11929403" cy="1064769"/>
        </a:xfrm>
        <a:gradFill rotWithShape="0">
          <a:gsLst>
            <a:gs pos="58000">
              <a:schemeClr val="accent3">
                <a:lumMod val="75000"/>
              </a:schemeClr>
            </a:gs>
            <a:gs pos="72000">
              <a:schemeClr val="accent3">
                <a:lumMod val="20000"/>
                <a:lumOff val="80000"/>
              </a:schemeClr>
            </a:gs>
            <a:gs pos="87000">
              <a:schemeClr val="accent3">
                <a:lumMod val="20000"/>
                <a:lumOff val="8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2700000" scaled="1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18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Para el reconocimiento o defensa de derechos del titular ante autoridad competente.</a:t>
          </a:r>
        </a:p>
      </dgm:t>
    </dgm:pt>
    <dgm:pt modelId="{E190A030-073E-49B2-9B96-5DEC2D30BE28}" type="parTrans" cxnId="{5052EEC8-B0A0-47C8-B50E-6AB49A2A0164}">
      <dgm:prSet/>
      <dgm:spPr/>
      <dgm:t>
        <a:bodyPr/>
        <a:lstStyle/>
        <a:p>
          <a:pPr algn="ctr"/>
          <a:endParaRPr lang="es-MX" sz="18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5288C0-B7BD-4A0A-B1F6-CF2BB623E21E}" type="sibTrans" cxnId="{5052EEC8-B0A0-47C8-B50E-6AB49A2A0164}">
      <dgm:prSet/>
      <dgm:spPr/>
      <dgm:t>
        <a:bodyPr/>
        <a:lstStyle/>
        <a:p>
          <a:pPr algn="ctr"/>
          <a:endParaRPr lang="es-MX" sz="18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A8BD07-D4CB-4189-B1A7-B4F203932408}">
      <dgm:prSet custT="1"/>
      <dgm:spPr>
        <a:xfrm>
          <a:off x="0" y="4684984"/>
          <a:ext cx="11929403" cy="1064769"/>
        </a:xfrm>
        <a:gradFill rotWithShape="0">
          <a:gsLst>
            <a:gs pos="58000">
              <a:schemeClr val="accent2">
                <a:lumMod val="75000"/>
              </a:schemeClr>
            </a:gs>
            <a:gs pos="72000">
              <a:schemeClr val="accent3">
                <a:lumMod val="20000"/>
                <a:lumOff val="80000"/>
              </a:schemeClr>
            </a:gs>
            <a:gs pos="87000">
              <a:schemeClr val="accent2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2700000" scaled="1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18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Cuando los datos personales se requieran para ejercer un derecho o cumplir obligaciones derivadas de una relación jurídica entre el titular y el responsable.</a:t>
          </a:r>
        </a:p>
      </dgm:t>
    </dgm:pt>
    <dgm:pt modelId="{56893D47-08D4-4117-A99C-210E9C2ADB73}" type="parTrans" cxnId="{176A49DF-4B50-4478-A704-35C4E29A5ADA}">
      <dgm:prSet/>
      <dgm:spPr/>
      <dgm:t>
        <a:bodyPr/>
        <a:lstStyle/>
        <a:p>
          <a:pPr algn="ctr"/>
          <a:endParaRPr lang="es-MX" sz="18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418A61-B3EF-42A1-A674-E7683999FDBE}" type="sibTrans" cxnId="{176A49DF-4B50-4478-A704-35C4E29A5ADA}">
      <dgm:prSet/>
      <dgm:spPr/>
      <dgm:t>
        <a:bodyPr/>
        <a:lstStyle/>
        <a:p>
          <a:pPr algn="ctr"/>
          <a:endParaRPr lang="es-MX" sz="18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8EAAD6-5739-48A0-B255-EC620D071355}" type="pres">
      <dgm:prSet presAssocID="{8BC13505-7C31-4462-9309-712CD40F155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513EFC5-2ADC-4F40-97E9-6B061F78C548}" type="pres">
      <dgm:prSet presAssocID="{590A0524-16DE-4B07-AD46-8167D8FB3A93}" presName="comp" presStyleCnt="0"/>
      <dgm:spPr/>
    </dgm:pt>
    <dgm:pt modelId="{15F38125-6CED-4A5C-A90A-AE14E32544F4}" type="pres">
      <dgm:prSet presAssocID="{590A0524-16DE-4B07-AD46-8167D8FB3A93}" presName="rect2" presStyleLbl="node1" presStyleIdx="0" presStyleCnt="5" custScaleX="499320" custLinFactNeighborX="44635" custLinFactNeighborY="-30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7669A7E-5667-498E-AE2D-A1F02764565F}" type="pres">
      <dgm:prSet presAssocID="{590A0524-16DE-4B07-AD46-8167D8FB3A93}" presName="rect1" presStyleLbl="lnNode1" presStyleIdx="0" presStyleCnt="5" custScaleX="265143" custScaleY="127203" custLinFactX="-200000" custLinFactNeighborX="-235379" custLinFactNeighborY="5955"/>
      <dgm:spPr>
        <a:blipFill>
          <a:blip xmlns:r="http://schemas.openxmlformats.org/officeDocument/2006/relationships" r:embed="rId1" cstate="print"/>
          <a:srcRect/>
          <a:stretch>
            <a:fillRect t="-29000" b="-29000"/>
          </a:stretch>
        </a:blipFill>
      </dgm:spPr>
    </dgm:pt>
    <dgm:pt modelId="{B4433B8D-3675-42F9-B82A-3F62FC6A5ECB}" type="pres">
      <dgm:prSet presAssocID="{EFF63D21-CFC1-46C5-9ED4-DE2243C42EC2}" presName="sibTrans" presStyleCnt="0"/>
      <dgm:spPr/>
    </dgm:pt>
    <dgm:pt modelId="{AB80C484-0E28-41E5-8D54-A58780510259}" type="pres">
      <dgm:prSet presAssocID="{9A5BAB92-45D8-4F55-888E-CB2616D16871}" presName="comp" presStyleCnt="0"/>
      <dgm:spPr/>
    </dgm:pt>
    <dgm:pt modelId="{5BFA5854-93BD-4814-92D9-DF1106632436}" type="pres">
      <dgm:prSet presAssocID="{9A5BAB92-45D8-4F55-888E-CB2616D16871}" presName="rect2" presStyleLbl="node1" presStyleIdx="1" presStyleCnt="5" custScaleX="546162" custLinFactNeighborX="-58091" custLinFactNeighborY="76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1C6C66B-DC61-44E8-ABA5-ADCA2D405DEC}" type="pres">
      <dgm:prSet presAssocID="{9A5BAB92-45D8-4F55-888E-CB2616D16871}" presName="rect1" presStyleLbl="lnNode1" presStyleIdx="1" presStyleCnt="5" custScaleX="249820" custScaleY="127123" custLinFactX="200000" custLinFactNeighborX="228953" custLinFactNeighborY="1561"/>
      <dgm:spPr>
        <a:blipFill>
          <a:blip xmlns:r="http://schemas.openxmlformats.org/officeDocument/2006/relationships" r:embed="rId2"/>
          <a:srcRect/>
          <a:stretch>
            <a:fillRect t="-28000" b="-28000"/>
          </a:stretch>
        </a:blipFill>
      </dgm:spPr>
    </dgm:pt>
    <dgm:pt modelId="{35F64881-E401-4C02-91F8-D5DF6F2899B8}" type="pres">
      <dgm:prSet presAssocID="{354794C8-1363-4B22-854B-DCE897CAC36C}" presName="sibTrans" presStyleCnt="0"/>
      <dgm:spPr/>
    </dgm:pt>
    <dgm:pt modelId="{F65EFB78-61EF-48DA-91E3-3F361FED8F19}" type="pres">
      <dgm:prSet presAssocID="{DA864EDB-D774-4B0C-B3D1-E182CEDBEAB1}" presName="comp" presStyleCnt="0"/>
      <dgm:spPr/>
    </dgm:pt>
    <dgm:pt modelId="{34D03B56-F157-4FD9-B4E1-F466C56A4B52}" type="pres">
      <dgm:prSet presAssocID="{DA864EDB-D774-4B0C-B3D1-E182CEDBEAB1}" presName="rect2" presStyleLbl="node1" presStyleIdx="2" presStyleCnt="5" custScaleX="477959" custScaleY="89135" custLinFactNeighborX="61287" custLinFactNeighborY="120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5344EF2-1850-4634-BF5C-217A2E4C1E99}" type="pres">
      <dgm:prSet presAssocID="{DA864EDB-D774-4B0C-B3D1-E182CEDBEAB1}" presName="rect1" presStyleLbl="lnNode1" presStyleIdx="2" presStyleCnt="5" custScaleX="267183" custLinFactX="-167099" custLinFactNeighborX="-200000" custLinFactNeighborY="-814"/>
      <dgm:spPr>
        <a:blipFill>
          <a:blip xmlns:r="http://schemas.openxmlformats.org/officeDocument/2006/relationships" r:embed="rId3"/>
          <a:srcRect/>
          <a:stretch>
            <a:fillRect t="-9000" b="-9000"/>
          </a:stretch>
        </a:blipFill>
      </dgm:spPr>
    </dgm:pt>
    <dgm:pt modelId="{9AFAB16B-1DCD-4FE4-87C0-497BDBADF1BF}" type="pres">
      <dgm:prSet presAssocID="{BC7AF28B-0092-4A7D-B788-DCF3309AF6B2}" presName="sibTrans" presStyleCnt="0"/>
      <dgm:spPr/>
    </dgm:pt>
    <dgm:pt modelId="{23C677E8-1B1C-4D12-A170-2241C0ACB347}" type="pres">
      <dgm:prSet presAssocID="{DA6A0100-F75D-4D51-AB0F-F1D174893EB4}" presName="comp" presStyleCnt="0"/>
      <dgm:spPr/>
    </dgm:pt>
    <dgm:pt modelId="{37A19861-0980-49B9-98BF-E91C4892203F}" type="pres">
      <dgm:prSet presAssocID="{DA6A0100-F75D-4D51-AB0F-F1D174893EB4}" presName="rect2" presStyleLbl="node1" presStyleIdx="3" presStyleCnt="5" custScaleX="490468" custLinFactX="-1184" custLinFactNeighborX="-100000" custLinFactNeighborY="-158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0752104-3637-406E-9AD0-633564524A9F}" type="pres">
      <dgm:prSet presAssocID="{DA6A0100-F75D-4D51-AB0F-F1D174893EB4}" presName="rect1" presStyleLbl="lnNode1" presStyleIdx="3" presStyleCnt="5" custScaleX="228731" custScaleY="109641" custLinFactX="134981" custLinFactNeighborX="200000" custLinFactNeighborY="-316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2F25FDA-AE1E-43E6-9173-CEA065B55C04}" type="pres">
      <dgm:prSet presAssocID="{ED5288C0-B7BD-4A0A-B1F6-CF2BB623E21E}" presName="sibTrans" presStyleCnt="0"/>
      <dgm:spPr/>
    </dgm:pt>
    <dgm:pt modelId="{137C0183-4E3D-4F01-A75E-8F5746E30E67}" type="pres">
      <dgm:prSet presAssocID="{F6A8BD07-D4CB-4189-B1A7-B4F203932408}" presName="comp" presStyleCnt="0"/>
      <dgm:spPr/>
    </dgm:pt>
    <dgm:pt modelId="{CBBFB7A7-76FC-4364-BE10-4509A2EBDF79}" type="pres">
      <dgm:prSet presAssocID="{F6A8BD07-D4CB-4189-B1A7-B4F203932408}" presName="rect2" presStyleLbl="node1" presStyleIdx="4" presStyleCnt="5" custScaleX="561416" custLinFactNeighborX="50464" custLinFactNeighborY="257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527301A-C1DC-41CB-B4B2-095940117433}" type="pres">
      <dgm:prSet presAssocID="{F6A8BD07-D4CB-4189-B1A7-B4F203932408}" presName="rect1" presStyleLbl="lnNode1" presStyleIdx="4" presStyleCnt="5" custAng="10800000" custScaleX="217552" custScaleY="154278" custLinFactX="-200000" custLinFactNeighborX="-284778" custLinFactNeighborY="-12187"/>
      <dgm:spPr>
        <a:blipFill>
          <a:blip xmlns:r="http://schemas.openxmlformats.org/officeDocument/2006/relationships" r:embed="rId5"/>
          <a:srcRect/>
          <a:stretch>
            <a:fillRect t="-34000" b="-34000"/>
          </a:stretch>
        </a:blipFill>
      </dgm:spPr>
    </dgm:pt>
  </dgm:ptLst>
  <dgm:cxnLst>
    <dgm:cxn modelId="{19F854EE-C886-4A43-8E85-50E3EBD01674}" type="presOf" srcId="{590A0524-16DE-4B07-AD46-8167D8FB3A93}" destId="{15F38125-6CED-4A5C-A90A-AE14E32544F4}" srcOrd="0" destOrd="0" presId="urn:microsoft.com/office/officeart/2008/layout/AlternatingPictureBlocks"/>
    <dgm:cxn modelId="{7D6016C2-DDCD-495E-98C5-7670F51FA528}" type="presOf" srcId="{DA6A0100-F75D-4D51-AB0F-F1D174893EB4}" destId="{37A19861-0980-49B9-98BF-E91C4892203F}" srcOrd="0" destOrd="0" presId="urn:microsoft.com/office/officeart/2008/layout/AlternatingPictureBlocks"/>
    <dgm:cxn modelId="{86C0DAED-AE69-400A-97F5-E207554C438D}" type="presOf" srcId="{F6A8BD07-D4CB-4189-B1A7-B4F203932408}" destId="{CBBFB7A7-76FC-4364-BE10-4509A2EBDF79}" srcOrd="0" destOrd="0" presId="urn:microsoft.com/office/officeart/2008/layout/AlternatingPictureBlocks"/>
    <dgm:cxn modelId="{5052EEC8-B0A0-47C8-B50E-6AB49A2A0164}" srcId="{8BC13505-7C31-4462-9309-712CD40F1554}" destId="{DA6A0100-F75D-4D51-AB0F-F1D174893EB4}" srcOrd="3" destOrd="0" parTransId="{E190A030-073E-49B2-9B96-5DEC2D30BE28}" sibTransId="{ED5288C0-B7BD-4A0A-B1F6-CF2BB623E21E}"/>
    <dgm:cxn modelId="{176A49DF-4B50-4478-A704-35C4E29A5ADA}" srcId="{8BC13505-7C31-4462-9309-712CD40F1554}" destId="{F6A8BD07-D4CB-4189-B1A7-B4F203932408}" srcOrd="4" destOrd="0" parTransId="{56893D47-08D4-4117-A99C-210E9C2ADB73}" sibTransId="{70418A61-B3EF-42A1-A674-E7683999FDBE}"/>
    <dgm:cxn modelId="{0C1FA05E-AE83-4E0B-9AF5-AE1FDF3A12C9}" srcId="{8BC13505-7C31-4462-9309-712CD40F1554}" destId="{9A5BAB92-45D8-4F55-888E-CB2616D16871}" srcOrd="1" destOrd="0" parTransId="{68C6CDE1-FF4F-40B3-B66C-5DE7235E5A94}" sibTransId="{354794C8-1363-4B22-854B-DCE897CAC36C}"/>
    <dgm:cxn modelId="{F258003A-BD0C-4471-8A20-BCA3FF00B186}" type="presOf" srcId="{9A5BAB92-45D8-4F55-888E-CB2616D16871}" destId="{5BFA5854-93BD-4814-92D9-DF1106632436}" srcOrd="0" destOrd="0" presId="urn:microsoft.com/office/officeart/2008/layout/AlternatingPictureBlocks"/>
    <dgm:cxn modelId="{82B0E85F-DBF3-4D62-89EE-F0CF15351D05}" type="presOf" srcId="{8BC13505-7C31-4462-9309-712CD40F1554}" destId="{E48EAAD6-5739-48A0-B255-EC620D071355}" srcOrd="0" destOrd="0" presId="urn:microsoft.com/office/officeart/2008/layout/AlternatingPictureBlocks"/>
    <dgm:cxn modelId="{583F4162-6E91-49C6-AC8A-979BEFE71693}" srcId="{8BC13505-7C31-4462-9309-712CD40F1554}" destId="{DA864EDB-D774-4B0C-B3D1-E182CEDBEAB1}" srcOrd="2" destOrd="0" parTransId="{12A4B31D-EBA4-4A1F-B98E-BC96BED7EA02}" sibTransId="{BC7AF28B-0092-4A7D-B788-DCF3309AF6B2}"/>
    <dgm:cxn modelId="{43E847D4-F4BB-4579-AA74-7A556756355A}" type="presOf" srcId="{DA864EDB-D774-4B0C-B3D1-E182CEDBEAB1}" destId="{34D03B56-F157-4FD9-B4E1-F466C56A4B52}" srcOrd="0" destOrd="0" presId="urn:microsoft.com/office/officeart/2008/layout/AlternatingPictureBlocks"/>
    <dgm:cxn modelId="{EE46062C-E123-48C6-B27C-E71E5D149CF9}" srcId="{8BC13505-7C31-4462-9309-712CD40F1554}" destId="{590A0524-16DE-4B07-AD46-8167D8FB3A93}" srcOrd="0" destOrd="0" parTransId="{F90CC0FA-A17B-4AC7-9232-A9A574AD0B71}" sibTransId="{EFF63D21-CFC1-46C5-9ED4-DE2243C42EC2}"/>
    <dgm:cxn modelId="{3A37B3EB-43E4-484D-AECA-B9B8EFB5347D}" type="presParOf" srcId="{E48EAAD6-5739-48A0-B255-EC620D071355}" destId="{8513EFC5-2ADC-4F40-97E9-6B061F78C548}" srcOrd="0" destOrd="0" presId="urn:microsoft.com/office/officeart/2008/layout/AlternatingPictureBlocks"/>
    <dgm:cxn modelId="{CEFD2F2D-8D49-4741-A2A8-5F026A6F8831}" type="presParOf" srcId="{8513EFC5-2ADC-4F40-97E9-6B061F78C548}" destId="{15F38125-6CED-4A5C-A90A-AE14E32544F4}" srcOrd="0" destOrd="0" presId="urn:microsoft.com/office/officeart/2008/layout/AlternatingPictureBlocks"/>
    <dgm:cxn modelId="{8D1D3331-228D-4F32-B049-8290CCF7B483}" type="presParOf" srcId="{8513EFC5-2ADC-4F40-97E9-6B061F78C548}" destId="{B7669A7E-5667-498E-AE2D-A1F02764565F}" srcOrd="1" destOrd="0" presId="urn:microsoft.com/office/officeart/2008/layout/AlternatingPictureBlocks"/>
    <dgm:cxn modelId="{14A73312-F1CF-4551-AE31-B9A347C3DE78}" type="presParOf" srcId="{E48EAAD6-5739-48A0-B255-EC620D071355}" destId="{B4433B8D-3675-42F9-B82A-3F62FC6A5ECB}" srcOrd="1" destOrd="0" presId="urn:microsoft.com/office/officeart/2008/layout/AlternatingPictureBlocks"/>
    <dgm:cxn modelId="{EE4AC759-9810-4A1D-929A-B2517BF5336D}" type="presParOf" srcId="{E48EAAD6-5739-48A0-B255-EC620D071355}" destId="{AB80C484-0E28-41E5-8D54-A58780510259}" srcOrd="2" destOrd="0" presId="urn:microsoft.com/office/officeart/2008/layout/AlternatingPictureBlocks"/>
    <dgm:cxn modelId="{FA8A5372-8C8A-41B1-8264-D46E921A4F5A}" type="presParOf" srcId="{AB80C484-0E28-41E5-8D54-A58780510259}" destId="{5BFA5854-93BD-4814-92D9-DF1106632436}" srcOrd="0" destOrd="0" presId="urn:microsoft.com/office/officeart/2008/layout/AlternatingPictureBlocks"/>
    <dgm:cxn modelId="{C06A2E6F-B60B-421C-91AD-DE4C02447F6F}" type="presParOf" srcId="{AB80C484-0E28-41E5-8D54-A58780510259}" destId="{81C6C66B-DC61-44E8-ABA5-ADCA2D405DEC}" srcOrd="1" destOrd="0" presId="urn:microsoft.com/office/officeart/2008/layout/AlternatingPictureBlocks"/>
    <dgm:cxn modelId="{D3AA63E3-DE35-44E6-9E5E-CA168692DAF8}" type="presParOf" srcId="{E48EAAD6-5739-48A0-B255-EC620D071355}" destId="{35F64881-E401-4C02-91F8-D5DF6F2899B8}" srcOrd="3" destOrd="0" presId="urn:microsoft.com/office/officeart/2008/layout/AlternatingPictureBlocks"/>
    <dgm:cxn modelId="{2D22C257-49B9-4BAE-9B5E-B0E9DF882377}" type="presParOf" srcId="{E48EAAD6-5739-48A0-B255-EC620D071355}" destId="{F65EFB78-61EF-48DA-91E3-3F361FED8F19}" srcOrd="4" destOrd="0" presId="urn:microsoft.com/office/officeart/2008/layout/AlternatingPictureBlocks"/>
    <dgm:cxn modelId="{4522D72B-B1C3-4E9D-99F4-C517516C6F18}" type="presParOf" srcId="{F65EFB78-61EF-48DA-91E3-3F361FED8F19}" destId="{34D03B56-F157-4FD9-B4E1-F466C56A4B52}" srcOrd="0" destOrd="0" presId="urn:microsoft.com/office/officeart/2008/layout/AlternatingPictureBlocks"/>
    <dgm:cxn modelId="{E8CF2D1B-7184-42A0-937E-A501A4EA8C11}" type="presParOf" srcId="{F65EFB78-61EF-48DA-91E3-3F361FED8F19}" destId="{85344EF2-1850-4634-BF5C-217A2E4C1E99}" srcOrd="1" destOrd="0" presId="urn:microsoft.com/office/officeart/2008/layout/AlternatingPictureBlocks"/>
    <dgm:cxn modelId="{557C69F5-BAA9-4DD6-A6D5-467F179168B2}" type="presParOf" srcId="{E48EAAD6-5739-48A0-B255-EC620D071355}" destId="{9AFAB16B-1DCD-4FE4-87C0-497BDBADF1BF}" srcOrd="5" destOrd="0" presId="urn:microsoft.com/office/officeart/2008/layout/AlternatingPictureBlocks"/>
    <dgm:cxn modelId="{C5A9E2D4-1BE2-44EB-A68A-33508FC386F8}" type="presParOf" srcId="{E48EAAD6-5739-48A0-B255-EC620D071355}" destId="{23C677E8-1B1C-4D12-A170-2241C0ACB347}" srcOrd="6" destOrd="0" presId="urn:microsoft.com/office/officeart/2008/layout/AlternatingPictureBlocks"/>
    <dgm:cxn modelId="{CDE8C578-F593-4921-A4BB-43578A5F7A5B}" type="presParOf" srcId="{23C677E8-1B1C-4D12-A170-2241C0ACB347}" destId="{37A19861-0980-49B9-98BF-E91C4892203F}" srcOrd="0" destOrd="0" presId="urn:microsoft.com/office/officeart/2008/layout/AlternatingPictureBlocks"/>
    <dgm:cxn modelId="{0EADDD75-189E-419A-A611-11FEF6C93A8A}" type="presParOf" srcId="{23C677E8-1B1C-4D12-A170-2241C0ACB347}" destId="{B0752104-3637-406E-9AD0-633564524A9F}" srcOrd="1" destOrd="0" presId="urn:microsoft.com/office/officeart/2008/layout/AlternatingPictureBlocks"/>
    <dgm:cxn modelId="{58EB22AD-7498-4565-8DE2-E0C1319BDF42}" type="presParOf" srcId="{E48EAAD6-5739-48A0-B255-EC620D071355}" destId="{D2F25FDA-AE1E-43E6-9173-CEA065B55C04}" srcOrd="7" destOrd="0" presId="urn:microsoft.com/office/officeart/2008/layout/AlternatingPictureBlocks"/>
    <dgm:cxn modelId="{E5EA2004-D847-443E-BCCA-1BAA5825C5C7}" type="presParOf" srcId="{E48EAAD6-5739-48A0-B255-EC620D071355}" destId="{137C0183-4E3D-4F01-A75E-8F5746E30E67}" srcOrd="8" destOrd="0" presId="urn:microsoft.com/office/officeart/2008/layout/AlternatingPictureBlocks"/>
    <dgm:cxn modelId="{3FDD584F-DB20-4E54-8DFA-12E004C6FE17}" type="presParOf" srcId="{137C0183-4E3D-4F01-A75E-8F5746E30E67}" destId="{CBBFB7A7-76FC-4364-BE10-4509A2EBDF79}" srcOrd="0" destOrd="0" presId="urn:microsoft.com/office/officeart/2008/layout/AlternatingPictureBlocks"/>
    <dgm:cxn modelId="{6E89BC98-C14F-49FC-84C1-6527CFD1ECAD}" type="presParOf" srcId="{137C0183-4E3D-4F01-A75E-8F5746E30E67}" destId="{5527301A-C1DC-41CB-B4B2-09594011743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C13505-7C31-4462-9309-712CD40F1554}" type="doc">
      <dgm:prSet loTypeId="urn:microsoft.com/office/officeart/2005/8/layout/vList4#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C7C8521D-2230-469B-BCC5-35F244898D53}">
      <dgm:prSet custT="1"/>
      <dgm:spPr>
        <a:xfrm>
          <a:off x="0" y="0"/>
          <a:ext cx="11830929" cy="1043942"/>
        </a:xfrm>
        <a:gradFill rotWithShape="0">
          <a:gsLst>
            <a:gs pos="58000">
              <a:schemeClr val="accent1">
                <a:lumMod val="60000"/>
                <a:lumOff val="40000"/>
              </a:schemeClr>
            </a:gs>
            <a:gs pos="72000">
              <a:schemeClr val="accent3">
                <a:lumMod val="20000"/>
                <a:lumOff val="80000"/>
              </a:schemeClr>
            </a:gs>
            <a:gs pos="87000">
              <a:schemeClr val="accent1">
                <a:lumMod val="20000"/>
                <a:lumOff val="8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2700000" scaled="1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28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Cuando exista una situación de emergencia que potencialmente pueda dañar a un individuo en su persona o en sus bienes.</a:t>
          </a:r>
          <a:r>
            <a:rPr lang="es-MX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</a:p>
      </dgm:t>
    </dgm:pt>
    <dgm:pt modelId="{A00D9514-34C1-4E00-9C18-451A15F5D245}" type="parTrans" cxnId="{A8404F26-17BD-4014-A5BE-AF579D7D80D0}">
      <dgm:prSet/>
      <dgm:spPr/>
      <dgm:t>
        <a:bodyPr/>
        <a:lstStyle/>
        <a:p>
          <a:pPr algn="ctr"/>
          <a:endParaRPr lang="es-MX" b="1"/>
        </a:p>
      </dgm:t>
    </dgm:pt>
    <dgm:pt modelId="{B4E7C3A5-9869-412F-AFA8-D8141B808FC2}" type="sibTrans" cxnId="{A8404F26-17BD-4014-A5BE-AF579D7D80D0}">
      <dgm:prSet/>
      <dgm:spPr/>
      <dgm:t>
        <a:bodyPr/>
        <a:lstStyle/>
        <a:p>
          <a:pPr algn="ctr"/>
          <a:endParaRPr lang="es-MX" b="1"/>
        </a:p>
      </dgm:t>
    </dgm:pt>
    <dgm:pt modelId="{C9B32C62-85E8-4293-994C-68DA98DF4ACE}">
      <dgm:prSet custT="1"/>
      <dgm:spPr>
        <a:xfrm>
          <a:off x="0" y="1148336"/>
          <a:ext cx="11830929" cy="1043942"/>
        </a:xfrm>
        <a:gradFill rotWithShape="0">
          <a:gsLst>
            <a:gs pos="58000">
              <a:srgbClr val="F7FC20"/>
            </a:gs>
            <a:gs pos="72000">
              <a:schemeClr val="accent3">
                <a:lumMod val="20000"/>
                <a:lumOff val="80000"/>
              </a:schemeClr>
            </a:gs>
            <a:gs pos="8700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2700000" scaled="1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28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Cuando los datos personales sean necesarios para efectuar un tratamiento para la prevención, diagnóstico, la prestación de asistencia sanitaria.</a:t>
          </a:r>
        </a:p>
      </dgm:t>
    </dgm:pt>
    <dgm:pt modelId="{480CAE15-4B89-423D-89D4-AD9811220B8B}" type="parTrans" cxnId="{09DCB098-4E95-4C20-8CD4-AA2B8F5AA23B}">
      <dgm:prSet/>
      <dgm:spPr/>
      <dgm:t>
        <a:bodyPr/>
        <a:lstStyle/>
        <a:p>
          <a:pPr algn="ctr"/>
          <a:endParaRPr lang="es-MX" b="1"/>
        </a:p>
      </dgm:t>
    </dgm:pt>
    <dgm:pt modelId="{D739CC86-2138-4292-ACFD-95FB6D21EC32}" type="sibTrans" cxnId="{09DCB098-4E95-4C20-8CD4-AA2B8F5AA23B}">
      <dgm:prSet/>
      <dgm:spPr/>
      <dgm:t>
        <a:bodyPr/>
        <a:lstStyle/>
        <a:p>
          <a:pPr algn="ctr"/>
          <a:endParaRPr lang="es-MX" b="1"/>
        </a:p>
      </dgm:t>
    </dgm:pt>
    <dgm:pt modelId="{76E9FA26-D8FC-41A8-8FE6-6F038094F1E8}">
      <dgm:prSet custT="1"/>
      <dgm:spPr>
        <a:xfrm>
          <a:off x="0" y="2296673"/>
          <a:ext cx="11830929" cy="1043942"/>
        </a:xfrm>
        <a:gradFill rotWithShape="0">
          <a:gsLst>
            <a:gs pos="58000">
              <a:srgbClr val="7030A0"/>
            </a:gs>
            <a:gs pos="72000">
              <a:schemeClr val="accent3">
                <a:lumMod val="20000"/>
                <a:lumOff val="80000"/>
              </a:schemeClr>
            </a:gs>
            <a:gs pos="87000">
              <a:schemeClr val="accent1">
                <a:lumMod val="20000"/>
                <a:lumOff val="8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2700000" scaled="1"/>
        </a:gra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anchor="ctr"/>
        <a:lstStyle/>
        <a:p>
          <a:pPr algn="just" rtl="0"/>
          <a:r>
            <a:rPr lang="es-MX" sz="28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Cuando los datos personales figuren en fuentes de acceso público. </a:t>
          </a:r>
        </a:p>
      </dgm:t>
    </dgm:pt>
    <dgm:pt modelId="{F49194E9-5FDA-49A3-9AA5-EEF3FBA9E6E4}" type="parTrans" cxnId="{7D9EB37F-F55C-40B9-82EF-0BB4AE656108}">
      <dgm:prSet/>
      <dgm:spPr/>
      <dgm:t>
        <a:bodyPr/>
        <a:lstStyle/>
        <a:p>
          <a:pPr algn="ctr"/>
          <a:endParaRPr lang="es-MX" b="1"/>
        </a:p>
      </dgm:t>
    </dgm:pt>
    <dgm:pt modelId="{2FCE52AF-4E54-4AF2-9BE5-DC1F411797DA}" type="sibTrans" cxnId="{7D9EB37F-F55C-40B9-82EF-0BB4AE656108}">
      <dgm:prSet/>
      <dgm:spPr/>
      <dgm:t>
        <a:bodyPr/>
        <a:lstStyle/>
        <a:p>
          <a:pPr algn="ctr"/>
          <a:endParaRPr lang="es-MX" b="1"/>
        </a:p>
      </dgm:t>
    </dgm:pt>
    <dgm:pt modelId="{BE7A2676-9AD5-45C1-BEE8-1D2D07679875}" type="pres">
      <dgm:prSet presAssocID="{8BC13505-7C31-4462-9309-712CD40F155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3580701-349C-44C5-A8D5-EC1ECCA762C5}" type="pres">
      <dgm:prSet presAssocID="{C7C8521D-2230-469B-BCC5-35F244898D53}" presName="comp" presStyleCnt="0"/>
      <dgm:spPr/>
    </dgm:pt>
    <dgm:pt modelId="{4A09780D-40AA-4B40-9722-AA8E14E23DAF}" type="pres">
      <dgm:prSet presAssocID="{C7C8521D-2230-469B-BCC5-35F244898D53}" presName="box" presStyleLbl="node1" presStyleIdx="0" presStyleCnt="3" custLinFactNeighborX="-9850" custLinFactNeighborY="5109"/>
      <dgm:spPr>
        <a:prstGeom prst="round2SameRect">
          <a:avLst/>
        </a:prstGeom>
      </dgm:spPr>
      <dgm:t>
        <a:bodyPr/>
        <a:lstStyle/>
        <a:p>
          <a:endParaRPr lang="es-MX"/>
        </a:p>
      </dgm:t>
    </dgm:pt>
    <dgm:pt modelId="{A5705D2E-CB8E-4F70-835B-05FF3E45E8EA}" type="pres">
      <dgm:prSet presAssocID="{C7C8521D-2230-469B-BCC5-35F244898D53}" presName="img" presStyleLbl="fgImgPlace1" presStyleIdx="0" presStyleCnt="3"/>
      <dgm:spPr>
        <a:xfrm>
          <a:off x="104394" y="104394"/>
          <a:ext cx="2366185" cy="8351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2000" b="-12000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132A3B14-05B1-47E5-B838-9F9D7A3BACF5}" type="pres">
      <dgm:prSet presAssocID="{C7C8521D-2230-469B-BCC5-35F244898D53}" presName="text" presStyleLbl="node1" presStyleIdx="0" presStyleCnt="3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MX"/>
        </a:p>
      </dgm:t>
    </dgm:pt>
    <dgm:pt modelId="{BBCB7C3F-5ABC-49E4-95A5-1F9EAEB183D2}" type="pres">
      <dgm:prSet presAssocID="{B4E7C3A5-9869-412F-AFA8-D8141B808FC2}" presName="spacer" presStyleCnt="0"/>
      <dgm:spPr/>
    </dgm:pt>
    <dgm:pt modelId="{328BFB6C-7F46-4CA8-8CDC-8422F22DFF71}" type="pres">
      <dgm:prSet presAssocID="{C9B32C62-85E8-4293-994C-68DA98DF4ACE}" presName="comp" presStyleCnt="0"/>
      <dgm:spPr/>
    </dgm:pt>
    <dgm:pt modelId="{85BE4F2D-EB47-45F4-B4C7-22BCB80CCBF1}" type="pres">
      <dgm:prSet presAssocID="{C9B32C62-85E8-4293-994C-68DA98DF4ACE}" presName="box" presStyleLbl="node1" presStyleIdx="1" presStyleCnt="3"/>
      <dgm:spPr>
        <a:prstGeom prst="round2SameRect">
          <a:avLst/>
        </a:prstGeom>
      </dgm:spPr>
      <dgm:t>
        <a:bodyPr/>
        <a:lstStyle/>
        <a:p>
          <a:endParaRPr lang="es-MX"/>
        </a:p>
      </dgm:t>
    </dgm:pt>
    <dgm:pt modelId="{3F224DD9-5C1B-4C47-8B4A-6A6AA2A3FC3B}" type="pres">
      <dgm:prSet presAssocID="{C9B32C62-85E8-4293-994C-68DA98DF4ACE}" presName="img" presStyleLbl="fgImgPlace1" presStyleIdx="1" presStyleCnt="3"/>
      <dgm:spPr>
        <a:xfrm>
          <a:off x="104394" y="1252730"/>
          <a:ext cx="2366185" cy="8351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A022D71A-6551-45F3-AF17-B9768F60D09D}" type="pres">
      <dgm:prSet presAssocID="{C9B32C62-85E8-4293-994C-68DA98DF4ACE}" presName="text" presStyleLbl="node1" presStyleIdx="1" presStyleCnt="3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MX"/>
        </a:p>
      </dgm:t>
    </dgm:pt>
    <dgm:pt modelId="{DDD1D4CA-DFA9-44D9-84F9-37E4F729EBF4}" type="pres">
      <dgm:prSet presAssocID="{D739CC86-2138-4292-ACFD-95FB6D21EC32}" presName="spacer" presStyleCnt="0"/>
      <dgm:spPr/>
    </dgm:pt>
    <dgm:pt modelId="{B0E6E448-6441-4E4E-AAD8-58F44853422A}" type="pres">
      <dgm:prSet presAssocID="{76E9FA26-D8FC-41A8-8FE6-6F038094F1E8}" presName="comp" presStyleCnt="0"/>
      <dgm:spPr/>
    </dgm:pt>
    <dgm:pt modelId="{687F9FAE-9CEC-4155-9630-AACD9047DB3D}" type="pres">
      <dgm:prSet presAssocID="{76E9FA26-D8FC-41A8-8FE6-6F038094F1E8}" presName="box" presStyleLbl="node1" presStyleIdx="2" presStyleCnt="3"/>
      <dgm:spPr>
        <a:prstGeom prst="round2SameRect">
          <a:avLst/>
        </a:prstGeom>
      </dgm:spPr>
      <dgm:t>
        <a:bodyPr/>
        <a:lstStyle/>
        <a:p>
          <a:endParaRPr lang="es-MX"/>
        </a:p>
      </dgm:t>
    </dgm:pt>
    <dgm:pt modelId="{16CD2A6A-DAB4-4725-BE53-D7151679CF05}" type="pres">
      <dgm:prSet presAssocID="{76E9FA26-D8FC-41A8-8FE6-6F038094F1E8}" presName="img" presStyleLbl="fgImgPlace1" presStyleIdx="2" presStyleCnt="3"/>
      <dgm:spPr>
        <a:xfrm>
          <a:off x="104394" y="2401067"/>
          <a:ext cx="2366185" cy="8351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CF1B263D-025C-4D77-8D98-F5B7925AA645}" type="pres">
      <dgm:prSet presAssocID="{76E9FA26-D8FC-41A8-8FE6-6F038094F1E8}" presName="text" presStyleLbl="node1" presStyleIdx="2" presStyleCnt="3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MX"/>
        </a:p>
      </dgm:t>
    </dgm:pt>
  </dgm:ptLst>
  <dgm:cxnLst>
    <dgm:cxn modelId="{7D9EB37F-F55C-40B9-82EF-0BB4AE656108}" srcId="{8BC13505-7C31-4462-9309-712CD40F1554}" destId="{76E9FA26-D8FC-41A8-8FE6-6F038094F1E8}" srcOrd="2" destOrd="0" parTransId="{F49194E9-5FDA-49A3-9AA5-EEF3FBA9E6E4}" sibTransId="{2FCE52AF-4E54-4AF2-9BE5-DC1F411797DA}"/>
    <dgm:cxn modelId="{64CAD5A4-215C-44B4-B22E-313A775961C7}" type="presOf" srcId="{C9B32C62-85E8-4293-994C-68DA98DF4ACE}" destId="{A022D71A-6551-45F3-AF17-B9768F60D09D}" srcOrd="1" destOrd="0" presId="urn:microsoft.com/office/officeart/2005/8/layout/vList4#1"/>
    <dgm:cxn modelId="{09DCB098-4E95-4C20-8CD4-AA2B8F5AA23B}" srcId="{8BC13505-7C31-4462-9309-712CD40F1554}" destId="{C9B32C62-85E8-4293-994C-68DA98DF4ACE}" srcOrd="1" destOrd="0" parTransId="{480CAE15-4B89-423D-89D4-AD9811220B8B}" sibTransId="{D739CC86-2138-4292-ACFD-95FB6D21EC32}"/>
    <dgm:cxn modelId="{A90C1521-85A3-481A-8933-96679E5A115B}" type="presOf" srcId="{C7C8521D-2230-469B-BCC5-35F244898D53}" destId="{132A3B14-05B1-47E5-B838-9F9D7A3BACF5}" srcOrd="1" destOrd="0" presId="urn:microsoft.com/office/officeart/2005/8/layout/vList4#1"/>
    <dgm:cxn modelId="{EEA8E980-3459-4D16-AAB9-0B12EC882B03}" type="presOf" srcId="{76E9FA26-D8FC-41A8-8FE6-6F038094F1E8}" destId="{CF1B263D-025C-4D77-8D98-F5B7925AA645}" srcOrd="1" destOrd="0" presId="urn:microsoft.com/office/officeart/2005/8/layout/vList4#1"/>
    <dgm:cxn modelId="{CFFC2339-0513-422A-9A4C-757B1FFC7972}" type="presOf" srcId="{76E9FA26-D8FC-41A8-8FE6-6F038094F1E8}" destId="{687F9FAE-9CEC-4155-9630-AACD9047DB3D}" srcOrd="0" destOrd="0" presId="urn:microsoft.com/office/officeart/2005/8/layout/vList4#1"/>
    <dgm:cxn modelId="{F1CA8451-3E2B-4E97-B5E5-9DFBF7D3787B}" type="presOf" srcId="{C7C8521D-2230-469B-BCC5-35F244898D53}" destId="{4A09780D-40AA-4B40-9722-AA8E14E23DAF}" srcOrd="0" destOrd="0" presId="urn:microsoft.com/office/officeart/2005/8/layout/vList4#1"/>
    <dgm:cxn modelId="{A8404F26-17BD-4014-A5BE-AF579D7D80D0}" srcId="{8BC13505-7C31-4462-9309-712CD40F1554}" destId="{C7C8521D-2230-469B-BCC5-35F244898D53}" srcOrd="0" destOrd="0" parTransId="{A00D9514-34C1-4E00-9C18-451A15F5D245}" sibTransId="{B4E7C3A5-9869-412F-AFA8-D8141B808FC2}"/>
    <dgm:cxn modelId="{C66E6D44-9C0C-4764-96F0-993EA186877F}" type="presOf" srcId="{C9B32C62-85E8-4293-994C-68DA98DF4ACE}" destId="{85BE4F2D-EB47-45F4-B4C7-22BCB80CCBF1}" srcOrd="0" destOrd="0" presId="urn:microsoft.com/office/officeart/2005/8/layout/vList4#1"/>
    <dgm:cxn modelId="{28747226-56C0-4698-A1BF-90D94FE54FEA}" type="presOf" srcId="{8BC13505-7C31-4462-9309-712CD40F1554}" destId="{BE7A2676-9AD5-45C1-BEE8-1D2D07679875}" srcOrd="0" destOrd="0" presId="urn:microsoft.com/office/officeart/2005/8/layout/vList4#1"/>
    <dgm:cxn modelId="{4FE33ECA-5D77-4446-9BAC-8529D586E809}" type="presParOf" srcId="{BE7A2676-9AD5-45C1-BEE8-1D2D07679875}" destId="{D3580701-349C-44C5-A8D5-EC1ECCA762C5}" srcOrd="0" destOrd="0" presId="urn:microsoft.com/office/officeart/2005/8/layout/vList4#1"/>
    <dgm:cxn modelId="{0190949F-F564-4F72-B6E5-1B4808377126}" type="presParOf" srcId="{D3580701-349C-44C5-A8D5-EC1ECCA762C5}" destId="{4A09780D-40AA-4B40-9722-AA8E14E23DAF}" srcOrd="0" destOrd="0" presId="urn:microsoft.com/office/officeart/2005/8/layout/vList4#1"/>
    <dgm:cxn modelId="{01494BDD-3C00-42B7-BE5B-E52E18BE5B7A}" type="presParOf" srcId="{D3580701-349C-44C5-A8D5-EC1ECCA762C5}" destId="{A5705D2E-CB8E-4F70-835B-05FF3E45E8EA}" srcOrd="1" destOrd="0" presId="urn:microsoft.com/office/officeart/2005/8/layout/vList4#1"/>
    <dgm:cxn modelId="{C2375E17-AA75-4752-93A2-8CBD892AD259}" type="presParOf" srcId="{D3580701-349C-44C5-A8D5-EC1ECCA762C5}" destId="{132A3B14-05B1-47E5-B838-9F9D7A3BACF5}" srcOrd="2" destOrd="0" presId="urn:microsoft.com/office/officeart/2005/8/layout/vList4#1"/>
    <dgm:cxn modelId="{AF3AB667-E972-467A-AC45-DF47F1345898}" type="presParOf" srcId="{BE7A2676-9AD5-45C1-BEE8-1D2D07679875}" destId="{BBCB7C3F-5ABC-49E4-95A5-1F9EAEB183D2}" srcOrd="1" destOrd="0" presId="urn:microsoft.com/office/officeart/2005/8/layout/vList4#1"/>
    <dgm:cxn modelId="{8BE62A37-20ED-430F-AD37-F37AC7C9AD2D}" type="presParOf" srcId="{BE7A2676-9AD5-45C1-BEE8-1D2D07679875}" destId="{328BFB6C-7F46-4CA8-8CDC-8422F22DFF71}" srcOrd="2" destOrd="0" presId="urn:microsoft.com/office/officeart/2005/8/layout/vList4#1"/>
    <dgm:cxn modelId="{DBFF0003-0FC1-454E-B244-B573B86306EC}" type="presParOf" srcId="{328BFB6C-7F46-4CA8-8CDC-8422F22DFF71}" destId="{85BE4F2D-EB47-45F4-B4C7-22BCB80CCBF1}" srcOrd="0" destOrd="0" presId="urn:microsoft.com/office/officeart/2005/8/layout/vList4#1"/>
    <dgm:cxn modelId="{9EAED076-3A16-43EE-864F-78694F60C6A2}" type="presParOf" srcId="{328BFB6C-7F46-4CA8-8CDC-8422F22DFF71}" destId="{3F224DD9-5C1B-4C47-8B4A-6A6AA2A3FC3B}" srcOrd="1" destOrd="0" presId="urn:microsoft.com/office/officeart/2005/8/layout/vList4#1"/>
    <dgm:cxn modelId="{015EBD42-19C3-4D83-B2CA-26B4121DDAAB}" type="presParOf" srcId="{328BFB6C-7F46-4CA8-8CDC-8422F22DFF71}" destId="{A022D71A-6551-45F3-AF17-B9768F60D09D}" srcOrd="2" destOrd="0" presId="urn:microsoft.com/office/officeart/2005/8/layout/vList4#1"/>
    <dgm:cxn modelId="{ABF6B3BE-C3A4-4C37-9167-27E335E38FD4}" type="presParOf" srcId="{BE7A2676-9AD5-45C1-BEE8-1D2D07679875}" destId="{DDD1D4CA-DFA9-44D9-84F9-37E4F729EBF4}" srcOrd="3" destOrd="0" presId="urn:microsoft.com/office/officeart/2005/8/layout/vList4#1"/>
    <dgm:cxn modelId="{9B15DB41-D9A1-44B0-BBE4-164AA8A13A5A}" type="presParOf" srcId="{BE7A2676-9AD5-45C1-BEE8-1D2D07679875}" destId="{B0E6E448-6441-4E4E-AAD8-58F44853422A}" srcOrd="4" destOrd="0" presId="urn:microsoft.com/office/officeart/2005/8/layout/vList4#1"/>
    <dgm:cxn modelId="{17CA96AE-772E-4BCD-9AD2-92E3BA68E686}" type="presParOf" srcId="{B0E6E448-6441-4E4E-AAD8-58F44853422A}" destId="{687F9FAE-9CEC-4155-9630-AACD9047DB3D}" srcOrd="0" destOrd="0" presId="urn:microsoft.com/office/officeart/2005/8/layout/vList4#1"/>
    <dgm:cxn modelId="{6D87450C-1A77-48A4-AC74-0891867B1F53}" type="presParOf" srcId="{B0E6E448-6441-4E4E-AAD8-58F44853422A}" destId="{16CD2A6A-DAB4-4725-BE53-D7151679CF05}" srcOrd="1" destOrd="0" presId="urn:microsoft.com/office/officeart/2005/8/layout/vList4#1"/>
    <dgm:cxn modelId="{3F54B36F-667C-448C-96F7-AE977BA8F171}" type="presParOf" srcId="{B0E6E448-6441-4E4E-AAD8-58F44853422A}" destId="{CF1B263D-025C-4D77-8D98-F5B7925AA64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C13505-7C31-4462-9309-712CD40F1554}" type="doc">
      <dgm:prSet loTypeId="urn:microsoft.com/office/officeart/2005/8/layout/vList4#2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6FF48CED-59A0-4C32-B59D-900DA3832CC5}">
      <dgm:prSet custT="1"/>
      <dgm:spPr>
        <a:xfrm>
          <a:off x="0" y="3445009"/>
          <a:ext cx="11830929" cy="1043942"/>
        </a:xfrm>
      </dgm:spPr>
      <dgm:t>
        <a:bodyPr anchor="ctr"/>
        <a:lstStyle/>
        <a:p>
          <a:pPr algn="just" rtl="0"/>
          <a:r>
            <a:rPr lang="es-MX" sz="2400" dirty="0">
              <a:latin typeface="Trebuchet MS" panose="020B0603020202020204" pitchFamily="34" charset="0"/>
              <a:ea typeface="+mn-ea"/>
              <a:cs typeface="+mn-cs"/>
            </a:rPr>
            <a:t>Cuando los datos personales se sometan a un procedimiento previo de disociación.</a:t>
          </a:r>
        </a:p>
      </dgm:t>
    </dgm:pt>
    <dgm:pt modelId="{7025A694-8B1F-46F9-9E47-29CE92D231D0}" type="parTrans" cxnId="{836D9A44-FEA0-4BE6-A47E-782E9B477DFE}">
      <dgm:prSet/>
      <dgm:spPr/>
      <dgm:t>
        <a:bodyPr/>
        <a:lstStyle/>
        <a:p>
          <a:pPr algn="ctr"/>
          <a:endParaRPr lang="es-MX"/>
        </a:p>
      </dgm:t>
    </dgm:pt>
    <dgm:pt modelId="{57E8FDD1-6E17-428D-A992-BCF79AE6B96B}" type="sibTrans" cxnId="{836D9A44-FEA0-4BE6-A47E-782E9B477DFE}">
      <dgm:prSet/>
      <dgm:spPr/>
      <dgm:t>
        <a:bodyPr/>
        <a:lstStyle/>
        <a:p>
          <a:pPr algn="ctr"/>
          <a:endParaRPr lang="es-MX"/>
        </a:p>
      </dgm:t>
    </dgm:pt>
    <dgm:pt modelId="{6D5E4A12-6E56-47E1-8B91-0D2D41949A6A}">
      <dgm:prSet custT="1"/>
      <dgm:spPr>
        <a:xfrm>
          <a:off x="0" y="4593346"/>
          <a:ext cx="11830929" cy="1043942"/>
        </a:xfrm>
      </dgm:spPr>
      <dgm:t>
        <a:bodyPr anchor="ctr"/>
        <a:lstStyle/>
        <a:p>
          <a:pPr algn="just" rtl="0"/>
          <a:r>
            <a:rPr lang="es-MX" sz="2400" dirty="0">
              <a:latin typeface="Trebuchet MS" panose="020B0603020202020204" pitchFamily="34" charset="0"/>
              <a:ea typeface="+mn-ea"/>
              <a:cs typeface="+mn-cs"/>
            </a:rPr>
            <a:t>Cuando el titular de los datos personales sea una persona reportada como desaparecida en los términos de la ley en la materia.</a:t>
          </a:r>
        </a:p>
      </dgm:t>
    </dgm:pt>
    <dgm:pt modelId="{BA3B9794-5DC3-458D-B65A-B87A67255491}" type="parTrans" cxnId="{BBE87684-6281-4385-8049-E84E5E71C5F0}">
      <dgm:prSet/>
      <dgm:spPr/>
      <dgm:t>
        <a:bodyPr/>
        <a:lstStyle/>
        <a:p>
          <a:pPr algn="ctr"/>
          <a:endParaRPr lang="es-MX"/>
        </a:p>
      </dgm:t>
    </dgm:pt>
    <dgm:pt modelId="{305B7D5D-7130-40F2-8496-23D0B779216C}" type="sibTrans" cxnId="{BBE87684-6281-4385-8049-E84E5E71C5F0}">
      <dgm:prSet/>
      <dgm:spPr/>
      <dgm:t>
        <a:bodyPr/>
        <a:lstStyle/>
        <a:p>
          <a:pPr algn="ctr"/>
          <a:endParaRPr lang="es-MX"/>
        </a:p>
      </dgm:t>
    </dgm:pt>
    <dgm:pt modelId="{BE7A2676-9AD5-45C1-BEE8-1D2D07679875}" type="pres">
      <dgm:prSet presAssocID="{8BC13505-7C31-4462-9309-712CD40F155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4809BA4-5DD3-4515-838D-1675C376BF77}" type="pres">
      <dgm:prSet presAssocID="{6FF48CED-59A0-4C32-B59D-900DA3832CC5}" presName="comp" presStyleCnt="0"/>
      <dgm:spPr/>
    </dgm:pt>
    <dgm:pt modelId="{8A61AB82-A96D-4C78-A8BA-4C45BDA962A5}" type="pres">
      <dgm:prSet presAssocID="{6FF48CED-59A0-4C32-B59D-900DA3832CC5}" presName="box" presStyleLbl="node1" presStyleIdx="0" presStyleCnt="2" custLinFactNeighborX="940"/>
      <dgm:spPr>
        <a:prstGeom prst="snip2SameRect">
          <a:avLst/>
        </a:prstGeom>
      </dgm:spPr>
      <dgm:t>
        <a:bodyPr/>
        <a:lstStyle/>
        <a:p>
          <a:endParaRPr lang="es-MX"/>
        </a:p>
      </dgm:t>
    </dgm:pt>
    <dgm:pt modelId="{7CD261F5-E267-4F4A-B461-CCBB3A79D2A3}" type="pres">
      <dgm:prSet presAssocID="{6FF48CED-59A0-4C32-B59D-900DA3832CC5}" presName="img" presStyleLbl="fgImgPlace1" presStyleIdx="0" presStyleCnt="2"/>
      <dgm:spPr>
        <a:xfrm>
          <a:off x="104394" y="3549404"/>
          <a:ext cx="2366185" cy="8351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75BAC0B-777D-4F7C-A3A3-1B77988940C2}" type="pres">
      <dgm:prSet presAssocID="{6FF48CED-59A0-4C32-B59D-900DA3832CC5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B8C0EE8-7117-4547-8405-D961EA340EFC}" type="pres">
      <dgm:prSet presAssocID="{57E8FDD1-6E17-428D-A992-BCF79AE6B96B}" presName="spacer" presStyleCnt="0"/>
      <dgm:spPr/>
    </dgm:pt>
    <dgm:pt modelId="{0BE11DD0-65AB-40DE-89E3-48E67377ADA9}" type="pres">
      <dgm:prSet presAssocID="{6D5E4A12-6E56-47E1-8B91-0D2D41949A6A}" presName="comp" presStyleCnt="0"/>
      <dgm:spPr/>
    </dgm:pt>
    <dgm:pt modelId="{FC512AE4-B801-4CE7-9302-02FE31725610}" type="pres">
      <dgm:prSet presAssocID="{6D5E4A12-6E56-47E1-8B91-0D2D41949A6A}" presName="box" presStyleLbl="node1" presStyleIdx="1" presStyleCnt="2" custScaleY="93729" custLinFactNeighborY="1119"/>
      <dgm:spPr>
        <a:prstGeom prst="snip2SameRect">
          <a:avLst/>
        </a:prstGeom>
      </dgm:spPr>
      <dgm:t>
        <a:bodyPr/>
        <a:lstStyle/>
        <a:p>
          <a:endParaRPr lang="es-MX"/>
        </a:p>
      </dgm:t>
    </dgm:pt>
    <dgm:pt modelId="{A14F4709-F1D2-4F62-80DF-B890FA7A4C7D}" type="pres">
      <dgm:prSet presAssocID="{6D5E4A12-6E56-47E1-8B91-0D2D41949A6A}" presName="img" presStyleLbl="fgImgPlace1" presStyleIdx="1" presStyleCnt="2" custLinFactNeighborX="1146" custLinFactNeighborY="1242"/>
      <dgm:spPr>
        <a:xfrm>
          <a:off x="104394" y="4697740"/>
          <a:ext cx="2366185" cy="8351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D67DAA8-29FD-43ED-8568-2C877DA64856}" type="pres">
      <dgm:prSet presAssocID="{6D5E4A12-6E56-47E1-8B91-0D2D41949A6A}" presName="text" presStyleLbl="node1" presStyleIdx="1" presStyleCnt="2">
        <dgm:presLayoutVars>
          <dgm:bulletEnabled val="1"/>
        </dgm:presLayoutVars>
      </dgm:prSet>
      <dgm:spPr>
        <a:prstGeom prst="snip2SameRect">
          <a:avLst/>
        </a:prstGeom>
      </dgm:spPr>
      <dgm:t>
        <a:bodyPr/>
        <a:lstStyle/>
        <a:p>
          <a:endParaRPr lang="es-MX"/>
        </a:p>
      </dgm:t>
    </dgm:pt>
  </dgm:ptLst>
  <dgm:cxnLst>
    <dgm:cxn modelId="{836D9A44-FEA0-4BE6-A47E-782E9B477DFE}" srcId="{8BC13505-7C31-4462-9309-712CD40F1554}" destId="{6FF48CED-59A0-4C32-B59D-900DA3832CC5}" srcOrd="0" destOrd="0" parTransId="{7025A694-8B1F-46F9-9E47-29CE92D231D0}" sibTransId="{57E8FDD1-6E17-428D-A992-BCF79AE6B96B}"/>
    <dgm:cxn modelId="{57DE600A-ABB7-42D8-B1DB-C363DEFF1885}" type="presOf" srcId="{6FF48CED-59A0-4C32-B59D-900DA3832CC5}" destId="{075BAC0B-777D-4F7C-A3A3-1B77988940C2}" srcOrd="1" destOrd="0" presId="urn:microsoft.com/office/officeart/2005/8/layout/vList4#2"/>
    <dgm:cxn modelId="{BBE87684-6281-4385-8049-E84E5E71C5F0}" srcId="{8BC13505-7C31-4462-9309-712CD40F1554}" destId="{6D5E4A12-6E56-47E1-8B91-0D2D41949A6A}" srcOrd="1" destOrd="0" parTransId="{BA3B9794-5DC3-458D-B65A-B87A67255491}" sibTransId="{305B7D5D-7130-40F2-8496-23D0B779216C}"/>
    <dgm:cxn modelId="{6B199D11-9DE1-4A29-A872-49FB905D555F}" type="presOf" srcId="{6D5E4A12-6E56-47E1-8B91-0D2D41949A6A}" destId="{6D67DAA8-29FD-43ED-8568-2C877DA64856}" srcOrd="1" destOrd="0" presId="urn:microsoft.com/office/officeart/2005/8/layout/vList4#2"/>
    <dgm:cxn modelId="{8CED556F-E7C9-49F7-B183-52363C25E369}" type="presOf" srcId="{6D5E4A12-6E56-47E1-8B91-0D2D41949A6A}" destId="{FC512AE4-B801-4CE7-9302-02FE31725610}" srcOrd="0" destOrd="0" presId="urn:microsoft.com/office/officeart/2005/8/layout/vList4#2"/>
    <dgm:cxn modelId="{886D845E-C508-406B-861A-A7FD9B638D6F}" type="presOf" srcId="{6FF48CED-59A0-4C32-B59D-900DA3832CC5}" destId="{8A61AB82-A96D-4C78-A8BA-4C45BDA962A5}" srcOrd="0" destOrd="0" presId="urn:microsoft.com/office/officeart/2005/8/layout/vList4#2"/>
    <dgm:cxn modelId="{113C1B76-7F2F-4E0B-8855-30D29234B982}" type="presOf" srcId="{8BC13505-7C31-4462-9309-712CD40F1554}" destId="{BE7A2676-9AD5-45C1-BEE8-1D2D07679875}" srcOrd="0" destOrd="0" presId="urn:microsoft.com/office/officeart/2005/8/layout/vList4#2"/>
    <dgm:cxn modelId="{9E3A4B84-3617-4DD1-A650-76068990F364}" type="presParOf" srcId="{BE7A2676-9AD5-45C1-BEE8-1D2D07679875}" destId="{64809BA4-5DD3-4515-838D-1675C376BF77}" srcOrd="0" destOrd="0" presId="urn:microsoft.com/office/officeart/2005/8/layout/vList4#2"/>
    <dgm:cxn modelId="{6EC5E845-E0A3-46C3-B2D1-5AFD1338368D}" type="presParOf" srcId="{64809BA4-5DD3-4515-838D-1675C376BF77}" destId="{8A61AB82-A96D-4C78-A8BA-4C45BDA962A5}" srcOrd="0" destOrd="0" presId="urn:microsoft.com/office/officeart/2005/8/layout/vList4#2"/>
    <dgm:cxn modelId="{DE7135F7-111D-4B4E-9C36-B2D21E09B47C}" type="presParOf" srcId="{64809BA4-5DD3-4515-838D-1675C376BF77}" destId="{7CD261F5-E267-4F4A-B461-CCBB3A79D2A3}" srcOrd="1" destOrd="0" presId="urn:microsoft.com/office/officeart/2005/8/layout/vList4#2"/>
    <dgm:cxn modelId="{C20EC9AC-CECF-48CF-AC4C-83E96D595F73}" type="presParOf" srcId="{64809BA4-5DD3-4515-838D-1675C376BF77}" destId="{075BAC0B-777D-4F7C-A3A3-1B77988940C2}" srcOrd="2" destOrd="0" presId="urn:microsoft.com/office/officeart/2005/8/layout/vList4#2"/>
    <dgm:cxn modelId="{320DEFF6-9DF0-4C64-8564-A2E7FA3E806F}" type="presParOf" srcId="{BE7A2676-9AD5-45C1-BEE8-1D2D07679875}" destId="{BB8C0EE8-7117-4547-8405-D961EA340EFC}" srcOrd="1" destOrd="0" presId="urn:microsoft.com/office/officeart/2005/8/layout/vList4#2"/>
    <dgm:cxn modelId="{0C66D297-89BB-43D4-AD31-06A14E4579B2}" type="presParOf" srcId="{BE7A2676-9AD5-45C1-BEE8-1D2D07679875}" destId="{0BE11DD0-65AB-40DE-89E3-48E67377ADA9}" srcOrd="2" destOrd="0" presId="urn:microsoft.com/office/officeart/2005/8/layout/vList4#2"/>
    <dgm:cxn modelId="{2976288A-2E41-455C-ACDF-E4B4CD9E4B04}" type="presParOf" srcId="{0BE11DD0-65AB-40DE-89E3-48E67377ADA9}" destId="{FC512AE4-B801-4CE7-9302-02FE31725610}" srcOrd="0" destOrd="0" presId="urn:microsoft.com/office/officeart/2005/8/layout/vList4#2"/>
    <dgm:cxn modelId="{EFB84618-DD78-4515-844D-B927BCEFD104}" type="presParOf" srcId="{0BE11DD0-65AB-40DE-89E3-48E67377ADA9}" destId="{A14F4709-F1D2-4F62-80DF-B890FA7A4C7D}" srcOrd="1" destOrd="0" presId="urn:microsoft.com/office/officeart/2005/8/layout/vList4#2"/>
    <dgm:cxn modelId="{E6DE9A10-98BF-4F3D-AB53-DC64B58581BC}" type="presParOf" srcId="{0BE11DD0-65AB-40DE-89E3-48E67377ADA9}" destId="{6D67DAA8-29FD-43ED-8568-2C877DA64856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C13505-7C31-4462-9309-712CD40F1554}" type="doc">
      <dgm:prSet loTypeId="urn:microsoft.com/office/officeart/2005/8/layout/vList4#3" loCatId="list" qsTypeId="urn:microsoft.com/office/officeart/2005/8/quickstyle/3d5" qsCatId="3D" csTypeId="urn:microsoft.com/office/officeart/2005/8/colors/colorful3" csCatId="colorful" phldr="1"/>
      <dgm:spPr>
        <a:scene3d>
          <a:camera prst="perspectiveFront" zoom="95000"/>
          <a:lightRig rig="flat" dir="t"/>
        </a:scene3d>
      </dgm:spPr>
      <dgm:t>
        <a:bodyPr/>
        <a:lstStyle/>
        <a:p>
          <a:endParaRPr lang="es-MX"/>
        </a:p>
      </dgm:t>
    </dgm:pt>
    <dgm:pt modelId="{590A0524-16DE-4B07-AD46-8167D8FB3A93}">
      <dgm:prSet custT="1"/>
      <dgm:spPr/>
      <dgm:t>
        <a:bodyPr anchor="ctr"/>
        <a:lstStyle/>
        <a:p>
          <a:pPr algn="just" rtl="0"/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Informar a los titulares de las características principales del tratamiento al que será sometida su información personal, lo que se materializa a través del aviso de privacidad.</a:t>
          </a:r>
          <a:endParaRPr lang="es-MX" sz="20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90CC0FA-A17B-4AC7-9232-A9A574AD0B71}" type="parTrans" cxnId="{EE46062C-E123-48C6-B27C-E71E5D149CF9}">
      <dgm:prSet/>
      <dgm:spPr/>
      <dgm:t>
        <a:bodyPr/>
        <a:lstStyle/>
        <a:p>
          <a:pPr algn="ctr"/>
          <a:endParaRPr lang="es-MX"/>
        </a:p>
      </dgm:t>
    </dgm:pt>
    <dgm:pt modelId="{EFF63D21-CFC1-46C5-9ED4-DE2243C42EC2}" type="sibTrans" cxnId="{EE46062C-E123-48C6-B27C-E71E5D149CF9}">
      <dgm:prSet/>
      <dgm:spPr/>
      <dgm:t>
        <a:bodyPr/>
        <a:lstStyle/>
        <a:p>
          <a:pPr algn="ctr"/>
          <a:endParaRPr lang="es-MX"/>
        </a:p>
      </dgm:t>
    </dgm:pt>
    <dgm:pt modelId="{9A5BAB92-45D8-4F55-888E-CB2616D16871}">
      <dgm:prSet custT="1"/>
      <dgm:spPr/>
      <dgm:t>
        <a:bodyPr anchor="ctr"/>
        <a:lstStyle/>
        <a:p>
          <a:pPr algn="just" rtl="0"/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Todo responsable, sin importar la actividad que realice, requiere poner a disposición los avisos de privacidad que correspondan a los tratamientos que lleve a cabo.  </a:t>
          </a:r>
          <a:endParaRPr lang="es-MX" sz="20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8C6CDE1-FF4F-40B3-B66C-5DE7235E5A94}" type="parTrans" cxnId="{0C1FA05E-AE83-4E0B-9AF5-AE1FDF3A12C9}">
      <dgm:prSet/>
      <dgm:spPr/>
      <dgm:t>
        <a:bodyPr/>
        <a:lstStyle/>
        <a:p>
          <a:pPr algn="ctr"/>
          <a:endParaRPr lang="es-MX"/>
        </a:p>
      </dgm:t>
    </dgm:pt>
    <dgm:pt modelId="{354794C8-1363-4B22-854B-DCE897CAC36C}" type="sibTrans" cxnId="{0C1FA05E-AE83-4E0B-9AF5-AE1FDF3A12C9}">
      <dgm:prSet/>
      <dgm:spPr/>
      <dgm:t>
        <a:bodyPr/>
        <a:lstStyle/>
        <a:p>
          <a:pPr algn="ctr"/>
          <a:endParaRPr lang="es-MX"/>
        </a:p>
      </dgm:t>
    </dgm:pt>
    <dgm:pt modelId="{DA864EDB-D774-4B0C-B3D1-E182CEDBEAB1}">
      <dgm:prSet custT="1"/>
      <dgm:spPr/>
      <dgm:t>
        <a:bodyPr anchor="ctr"/>
        <a:lstStyle/>
        <a:p>
          <a:pPr algn="just" rtl="0"/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Con independencia de que se requiera el consentimiento del titular para el tratamiento de sus datos personales, se deberá poner a disposición el aviso de privacidad.</a:t>
          </a:r>
          <a:endParaRPr lang="es-MX" sz="20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2A4B31D-EBA4-4A1F-B98E-BC96BED7EA02}" type="parTrans" cxnId="{583F4162-6E91-49C6-AC8A-979BEFE71693}">
      <dgm:prSet/>
      <dgm:spPr/>
      <dgm:t>
        <a:bodyPr/>
        <a:lstStyle/>
        <a:p>
          <a:pPr algn="ctr"/>
          <a:endParaRPr lang="es-MX"/>
        </a:p>
      </dgm:t>
    </dgm:pt>
    <dgm:pt modelId="{BC7AF28B-0092-4A7D-B788-DCF3309AF6B2}" type="sibTrans" cxnId="{583F4162-6E91-49C6-AC8A-979BEFE71693}">
      <dgm:prSet/>
      <dgm:spPr/>
      <dgm:t>
        <a:bodyPr/>
        <a:lstStyle/>
        <a:p>
          <a:pPr algn="ctr"/>
          <a:endParaRPr lang="es-MX"/>
        </a:p>
      </dgm:t>
    </dgm:pt>
    <dgm:pt modelId="{DA6A0100-F75D-4D51-AB0F-F1D174893EB4}">
      <dgm:prSet custT="1"/>
      <dgm:spPr/>
      <dgm:t>
        <a:bodyPr/>
        <a:lstStyle/>
        <a:p>
          <a:pPr algn="just" rtl="0"/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Al no cumplir con el principio de información, no se podría cumplir con el principio de consentimiento, ya que para cumplir con el principio de consentimiento es necesario que éste, </a:t>
          </a:r>
          <a:r>
            <a:rPr lang="es-MX" sz="1800" b="1" dirty="0">
              <a:latin typeface="Arial" panose="020B0604020202020204" pitchFamily="34" charset="0"/>
              <a:cs typeface="Arial" panose="020B0604020202020204" pitchFamily="34" charset="0"/>
            </a:rPr>
            <a:t>sea informado</a:t>
          </a:r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, lo cual sucede cuando previo al tratamiento de los datos, se hace del conocimiento del titular que datos y los fines para los cuales serán tratados.</a:t>
          </a:r>
          <a:endParaRPr lang="es-MX" sz="18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D5288C0-B7BD-4A0A-B1F6-CF2BB623E21E}" type="sibTrans" cxnId="{5052EEC8-B0A0-47C8-B50E-6AB49A2A0164}">
      <dgm:prSet/>
      <dgm:spPr/>
      <dgm:t>
        <a:bodyPr/>
        <a:lstStyle/>
        <a:p>
          <a:pPr algn="ctr"/>
          <a:endParaRPr lang="es-MX"/>
        </a:p>
      </dgm:t>
    </dgm:pt>
    <dgm:pt modelId="{E190A030-073E-49B2-9B96-5DEC2D30BE28}" type="parTrans" cxnId="{5052EEC8-B0A0-47C8-B50E-6AB49A2A0164}">
      <dgm:prSet/>
      <dgm:spPr/>
      <dgm:t>
        <a:bodyPr/>
        <a:lstStyle/>
        <a:p>
          <a:pPr algn="ctr"/>
          <a:endParaRPr lang="es-MX"/>
        </a:p>
      </dgm:t>
    </dgm:pt>
    <dgm:pt modelId="{00ADA478-A4E5-4CEA-9A7D-5B3CD49B16BF}" type="pres">
      <dgm:prSet presAssocID="{8BC13505-7C31-4462-9309-712CD40F155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2EAEF89-1256-46DD-94D1-F2A5B67CBD32}" type="pres">
      <dgm:prSet presAssocID="{590A0524-16DE-4B07-AD46-8167D8FB3A93}" presName="comp" presStyleCnt="0"/>
      <dgm:spPr/>
    </dgm:pt>
    <dgm:pt modelId="{C4EF0E5F-A02A-45F5-8E38-7CA232C9FC4B}" type="pres">
      <dgm:prSet presAssocID="{590A0524-16DE-4B07-AD46-8167D8FB3A93}" presName="box" presStyleLbl="node1" presStyleIdx="0" presStyleCnt="4"/>
      <dgm:spPr>
        <a:xfrm>
          <a:off x="0" y="0"/>
          <a:ext cx="11929403" cy="1064769"/>
        </a:xfrm>
        <a:prstGeom prst="round2DiagRect">
          <a:avLst/>
        </a:prstGeom>
      </dgm:spPr>
      <dgm:t>
        <a:bodyPr/>
        <a:lstStyle/>
        <a:p>
          <a:endParaRPr lang="es-MX"/>
        </a:p>
      </dgm:t>
    </dgm:pt>
    <dgm:pt modelId="{6F4E4B41-3B8B-49D2-9427-07BF49C47117}" type="pres">
      <dgm:prSet presAssocID="{590A0524-16DE-4B07-AD46-8167D8FB3A93}" presName="img" presStyleLbl="fgImgPlace1" presStyleIdx="0" presStyleCnt="4"/>
      <dgm:spPr>
        <a:xfrm>
          <a:off x="106476" y="106476"/>
          <a:ext cx="2385880" cy="8518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/>
          <a:srcRect/>
          <a:stretch>
            <a:fillRect t="-29000" b="-29000"/>
          </a:stretch>
        </a:blipFill>
      </dgm:spPr>
    </dgm:pt>
    <dgm:pt modelId="{CAE5C3F6-0907-4793-BFB1-FB13747CA554}" type="pres">
      <dgm:prSet presAssocID="{590A0524-16DE-4B07-AD46-8167D8FB3A93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2EAB423-4CBE-4230-9CDD-230E2D8ECEEF}" type="pres">
      <dgm:prSet presAssocID="{EFF63D21-CFC1-46C5-9ED4-DE2243C42EC2}" presName="spacer" presStyleCnt="0"/>
      <dgm:spPr/>
    </dgm:pt>
    <dgm:pt modelId="{38E24FA0-2F92-4924-89D9-B0884FEEC105}" type="pres">
      <dgm:prSet presAssocID="{9A5BAB92-45D8-4F55-888E-CB2616D16871}" presName="comp" presStyleCnt="0"/>
      <dgm:spPr/>
    </dgm:pt>
    <dgm:pt modelId="{A03A5D76-F683-49BC-A013-59B5183E260B}" type="pres">
      <dgm:prSet presAssocID="{9A5BAB92-45D8-4F55-888E-CB2616D16871}" presName="box" presStyleLbl="node1" presStyleIdx="1" presStyleCnt="4"/>
      <dgm:spPr>
        <a:xfrm>
          <a:off x="0" y="1171246"/>
          <a:ext cx="11929403" cy="1064769"/>
        </a:xfrm>
        <a:prstGeom prst="round1Rect">
          <a:avLst/>
        </a:prstGeom>
      </dgm:spPr>
      <dgm:t>
        <a:bodyPr/>
        <a:lstStyle/>
        <a:p>
          <a:endParaRPr lang="es-MX"/>
        </a:p>
      </dgm:t>
    </dgm:pt>
    <dgm:pt modelId="{7CC9315C-3395-4A57-B3EC-880F82104220}" type="pres">
      <dgm:prSet presAssocID="{9A5BAB92-45D8-4F55-888E-CB2616D16871}" presName="img" presStyleLbl="fgImgPlace1" presStyleIdx="1" presStyleCnt="4"/>
      <dgm:spPr>
        <a:xfrm>
          <a:off x="106476" y="1277723"/>
          <a:ext cx="2385880" cy="8518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28000" b="-28000"/>
          </a:stretch>
        </a:blipFill>
      </dgm:spPr>
    </dgm:pt>
    <dgm:pt modelId="{EC55D5D5-8BAF-4245-A588-00E88E05E71E}" type="pres">
      <dgm:prSet presAssocID="{9A5BAB92-45D8-4F55-888E-CB2616D16871}" presName="text" presStyleLbl="node1" presStyleIdx="1" presStyleCnt="4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es-MX"/>
        </a:p>
      </dgm:t>
    </dgm:pt>
    <dgm:pt modelId="{37243405-BE9B-4015-A737-D1A5D4F39D61}" type="pres">
      <dgm:prSet presAssocID="{354794C8-1363-4B22-854B-DCE897CAC36C}" presName="spacer" presStyleCnt="0"/>
      <dgm:spPr/>
    </dgm:pt>
    <dgm:pt modelId="{FD704491-A4E2-4026-A599-44ABB7E1403F}" type="pres">
      <dgm:prSet presAssocID="{DA864EDB-D774-4B0C-B3D1-E182CEDBEAB1}" presName="comp" presStyleCnt="0"/>
      <dgm:spPr/>
    </dgm:pt>
    <dgm:pt modelId="{98194101-6F85-4EE1-938D-CFCC4E58A551}" type="pres">
      <dgm:prSet presAssocID="{DA864EDB-D774-4B0C-B3D1-E182CEDBEAB1}" presName="box" presStyleLbl="node1" presStyleIdx="2" presStyleCnt="4" custLinFactNeighborX="-885" custLinFactNeighborY="1102"/>
      <dgm:spPr>
        <a:xfrm>
          <a:off x="0" y="2342492"/>
          <a:ext cx="11929403" cy="1064769"/>
        </a:xfrm>
        <a:prstGeom prst="round2DiagRect">
          <a:avLst/>
        </a:prstGeom>
      </dgm:spPr>
      <dgm:t>
        <a:bodyPr/>
        <a:lstStyle/>
        <a:p>
          <a:endParaRPr lang="es-MX"/>
        </a:p>
      </dgm:t>
    </dgm:pt>
    <dgm:pt modelId="{5317B43E-7EAD-48C2-98D6-EB8CEF037C81}" type="pres">
      <dgm:prSet presAssocID="{DA864EDB-D774-4B0C-B3D1-E182CEDBEAB1}" presName="img" presStyleLbl="fgImgPlace1" presStyleIdx="2" presStyleCnt="4"/>
      <dgm:spPr>
        <a:xfrm>
          <a:off x="106476" y="2448969"/>
          <a:ext cx="2385880" cy="8518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9000" b="-9000"/>
          </a:stretch>
        </a:blipFill>
      </dgm:spPr>
    </dgm:pt>
    <dgm:pt modelId="{E7E1EBCB-6DC1-4FAC-B54C-27A16849A6BD}" type="pres">
      <dgm:prSet presAssocID="{DA864EDB-D774-4B0C-B3D1-E182CEDBEAB1}" presName="text" presStyleLbl="node1" presStyleIdx="2" presStyleCnt="4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MX"/>
        </a:p>
      </dgm:t>
    </dgm:pt>
    <dgm:pt modelId="{70066A68-3D06-4A5D-9EFE-BFFFC2D2E2F4}" type="pres">
      <dgm:prSet presAssocID="{BC7AF28B-0092-4A7D-B788-DCF3309AF6B2}" presName="spacer" presStyleCnt="0"/>
      <dgm:spPr/>
    </dgm:pt>
    <dgm:pt modelId="{50B9A15B-A80E-4881-AE5E-16390240F137}" type="pres">
      <dgm:prSet presAssocID="{DA6A0100-F75D-4D51-AB0F-F1D174893EB4}" presName="comp" presStyleCnt="0"/>
      <dgm:spPr/>
    </dgm:pt>
    <dgm:pt modelId="{B71876F0-9882-43D7-9719-CEADFF95B663}" type="pres">
      <dgm:prSet presAssocID="{DA6A0100-F75D-4D51-AB0F-F1D174893EB4}" presName="box" presStyleLbl="node1" presStyleIdx="3" presStyleCnt="4" custLinFactNeighborX="75877" custLinFactNeighborY="1207"/>
      <dgm:spPr>
        <a:xfrm>
          <a:off x="0" y="3513738"/>
          <a:ext cx="11929403" cy="1064769"/>
        </a:xfrm>
        <a:prstGeom prst="round1Rect">
          <a:avLst/>
        </a:prstGeom>
      </dgm:spPr>
      <dgm:t>
        <a:bodyPr/>
        <a:lstStyle/>
        <a:p>
          <a:endParaRPr lang="es-MX"/>
        </a:p>
      </dgm:t>
    </dgm:pt>
    <dgm:pt modelId="{3B92F642-09E4-4C3C-BBC7-C6AE4E7561BF}" type="pres">
      <dgm:prSet presAssocID="{DA6A0100-F75D-4D51-AB0F-F1D174893EB4}" presName="img" presStyleLbl="fgImgPlace1" presStyleIdx="3" presStyleCnt="4"/>
      <dgm:spPr>
        <a:xfrm>
          <a:off x="106476" y="3620215"/>
          <a:ext cx="2385880" cy="8518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982EFBF-9EC7-4434-9C1C-836C526E74EB}" type="pres">
      <dgm:prSet presAssocID="{DA6A0100-F75D-4D51-AB0F-F1D174893EB4}" presName="text" presStyleLbl="node1" presStyleIdx="3" presStyleCnt="4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es-MX"/>
        </a:p>
      </dgm:t>
    </dgm:pt>
  </dgm:ptLst>
  <dgm:cxnLst>
    <dgm:cxn modelId="{A56253C3-F072-4993-8163-179C99833506}" type="presOf" srcId="{8BC13505-7C31-4462-9309-712CD40F1554}" destId="{00ADA478-A4E5-4CEA-9A7D-5B3CD49B16BF}" srcOrd="0" destOrd="0" presId="urn:microsoft.com/office/officeart/2005/8/layout/vList4#3"/>
    <dgm:cxn modelId="{57B2A89D-3864-45F5-95BA-07F79632408C}" type="presOf" srcId="{590A0524-16DE-4B07-AD46-8167D8FB3A93}" destId="{C4EF0E5F-A02A-45F5-8E38-7CA232C9FC4B}" srcOrd="0" destOrd="0" presId="urn:microsoft.com/office/officeart/2005/8/layout/vList4#3"/>
    <dgm:cxn modelId="{5052EEC8-B0A0-47C8-B50E-6AB49A2A0164}" srcId="{8BC13505-7C31-4462-9309-712CD40F1554}" destId="{DA6A0100-F75D-4D51-AB0F-F1D174893EB4}" srcOrd="3" destOrd="0" parTransId="{E190A030-073E-49B2-9B96-5DEC2D30BE28}" sibTransId="{ED5288C0-B7BD-4A0A-B1F6-CF2BB623E21E}"/>
    <dgm:cxn modelId="{0C1FA05E-AE83-4E0B-9AF5-AE1FDF3A12C9}" srcId="{8BC13505-7C31-4462-9309-712CD40F1554}" destId="{9A5BAB92-45D8-4F55-888E-CB2616D16871}" srcOrd="1" destOrd="0" parTransId="{68C6CDE1-FF4F-40B3-B66C-5DE7235E5A94}" sibTransId="{354794C8-1363-4B22-854B-DCE897CAC36C}"/>
    <dgm:cxn modelId="{FD15C8AF-389C-405D-BF6B-F3A32AE2E875}" type="presOf" srcId="{DA6A0100-F75D-4D51-AB0F-F1D174893EB4}" destId="{B71876F0-9882-43D7-9719-CEADFF95B663}" srcOrd="0" destOrd="0" presId="urn:microsoft.com/office/officeart/2005/8/layout/vList4#3"/>
    <dgm:cxn modelId="{A258981F-A439-49D7-B45E-A3AF58ECA6C5}" type="presOf" srcId="{DA6A0100-F75D-4D51-AB0F-F1D174893EB4}" destId="{A982EFBF-9EC7-4434-9C1C-836C526E74EB}" srcOrd="1" destOrd="0" presId="urn:microsoft.com/office/officeart/2005/8/layout/vList4#3"/>
    <dgm:cxn modelId="{583F4162-6E91-49C6-AC8A-979BEFE71693}" srcId="{8BC13505-7C31-4462-9309-712CD40F1554}" destId="{DA864EDB-D774-4B0C-B3D1-E182CEDBEAB1}" srcOrd="2" destOrd="0" parTransId="{12A4B31D-EBA4-4A1F-B98E-BC96BED7EA02}" sibTransId="{BC7AF28B-0092-4A7D-B788-DCF3309AF6B2}"/>
    <dgm:cxn modelId="{5F804EB2-D298-4657-8D2A-8920BCAC329B}" type="presOf" srcId="{DA864EDB-D774-4B0C-B3D1-E182CEDBEAB1}" destId="{E7E1EBCB-6DC1-4FAC-B54C-27A16849A6BD}" srcOrd="1" destOrd="0" presId="urn:microsoft.com/office/officeart/2005/8/layout/vList4#3"/>
    <dgm:cxn modelId="{3B9317B4-3181-48E8-BFD0-21ACBCD9D98C}" type="presOf" srcId="{9A5BAB92-45D8-4F55-888E-CB2616D16871}" destId="{A03A5D76-F683-49BC-A013-59B5183E260B}" srcOrd="0" destOrd="0" presId="urn:microsoft.com/office/officeart/2005/8/layout/vList4#3"/>
    <dgm:cxn modelId="{2180DA8A-8D24-4A0A-B498-4E85566BC703}" type="presOf" srcId="{DA864EDB-D774-4B0C-B3D1-E182CEDBEAB1}" destId="{98194101-6F85-4EE1-938D-CFCC4E58A551}" srcOrd="0" destOrd="0" presId="urn:microsoft.com/office/officeart/2005/8/layout/vList4#3"/>
    <dgm:cxn modelId="{33C030F8-CA8F-4E6D-BFDE-CB96DFD38566}" type="presOf" srcId="{590A0524-16DE-4B07-AD46-8167D8FB3A93}" destId="{CAE5C3F6-0907-4793-BFB1-FB13747CA554}" srcOrd="1" destOrd="0" presId="urn:microsoft.com/office/officeart/2005/8/layout/vList4#3"/>
    <dgm:cxn modelId="{7FB342AD-0D62-4218-9727-E781D10D5DD8}" type="presOf" srcId="{9A5BAB92-45D8-4F55-888E-CB2616D16871}" destId="{EC55D5D5-8BAF-4245-A588-00E88E05E71E}" srcOrd="1" destOrd="0" presId="urn:microsoft.com/office/officeart/2005/8/layout/vList4#3"/>
    <dgm:cxn modelId="{EE46062C-E123-48C6-B27C-E71E5D149CF9}" srcId="{8BC13505-7C31-4462-9309-712CD40F1554}" destId="{590A0524-16DE-4B07-AD46-8167D8FB3A93}" srcOrd="0" destOrd="0" parTransId="{F90CC0FA-A17B-4AC7-9232-A9A574AD0B71}" sibTransId="{EFF63D21-CFC1-46C5-9ED4-DE2243C42EC2}"/>
    <dgm:cxn modelId="{8AF36EDC-1E44-4079-B11C-4604BC3BA86B}" type="presParOf" srcId="{00ADA478-A4E5-4CEA-9A7D-5B3CD49B16BF}" destId="{D2EAEF89-1256-46DD-94D1-F2A5B67CBD32}" srcOrd="0" destOrd="0" presId="urn:microsoft.com/office/officeart/2005/8/layout/vList4#3"/>
    <dgm:cxn modelId="{6B682998-0AD4-4DC3-AEBF-F6589CA738D7}" type="presParOf" srcId="{D2EAEF89-1256-46DD-94D1-F2A5B67CBD32}" destId="{C4EF0E5F-A02A-45F5-8E38-7CA232C9FC4B}" srcOrd="0" destOrd="0" presId="urn:microsoft.com/office/officeart/2005/8/layout/vList4#3"/>
    <dgm:cxn modelId="{F82E1ED7-D14F-49AB-98F3-48EEB4568809}" type="presParOf" srcId="{D2EAEF89-1256-46DD-94D1-F2A5B67CBD32}" destId="{6F4E4B41-3B8B-49D2-9427-07BF49C47117}" srcOrd="1" destOrd="0" presId="urn:microsoft.com/office/officeart/2005/8/layout/vList4#3"/>
    <dgm:cxn modelId="{C177BA36-B2CA-4AF4-8902-43A82709CE1E}" type="presParOf" srcId="{D2EAEF89-1256-46DD-94D1-F2A5B67CBD32}" destId="{CAE5C3F6-0907-4793-BFB1-FB13747CA554}" srcOrd="2" destOrd="0" presId="urn:microsoft.com/office/officeart/2005/8/layout/vList4#3"/>
    <dgm:cxn modelId="{3BEC32BA-152E-4894-940F-819849506F83}" type="presParOf" srcId="{00ADA478-A4E5-4CEA-9A7D-5B3CD49B16BF}" destId="{02EAB423-4CBE-4230-9CDD-230E2D8ECEEF}" srcOrd="1" destOrd="0" presId="urn:microsoft.com/office/officeart/2005/8/layout/vList4#3"/>
    <dgm:cxn modelId="{15B809A6-BECC-460E-B453-2FFE5DB0EAFD}" type="presParOf" srcId="{00ADA478-A4E5-4CEA-9A7D-5B3CD49B16BF}" destId="{38E24FA0-2F92-4924-89D9-B0884FEEC105}" srcOrd="2" destOrd="0" presId="urn:microsoft.com/office/officeart/2005/8/layout/vList4#3"/>
    <dgm:cxn modelId="{8E1220E0-61EA-44D4-A88F-9368204F351A}" type="presParOf" srcId="{38E24FA0-2F92-4924-89D9-B0884FEEC105}" destId="{A03A5D76-F683-49BC-A013-59B5183E260B}" srcOrd="0" destOrd="0" presId="urn:microsoft.com/office/officeart/2005/8/layout/vList4#3"/>
    <dgm:cxn modelId="{341CF52E-A500-4E41-AACF-408165BFAEF4}" type="presParOf" srcId="{38E24FA0-2F92-4924-89D9-B0884FEEC105}" destId="{7CC9315C-3395-4A57-B3EC-880F82104220}" srcOrd="1" destOrd="0" presId="urn:microsoft.com/office/officeart/2005/8/layout/vList4#3"/>
    <dgm:cxn modelId="{DE7B736F-C25A-46C3-8F67-085463432402}" type="presParOf" srcId="{38E24FA0-2F92-4924-89D9-B0884FEEC105}" destId="{EC55D5D5-8BAF-4245-A588-00E88E05E71E}" srcOrd="2" destOrd="0" presId="urn:microsoft.com/office/officeart/2005/8/layout/vList4#3"/>
    <dgm:cxn modelId="{F42879AA-3DC1-4DBE-9D31-7009534919D1}" type="presParOf" srcId="{00ADA478-A4E5-4CEA-9A7D-5B3CD49B16BF}" destId="{37243405-BE9B-4015-A737-D1A5D4F39D61}" srcOrd="3" destOrd="0" presId="urn:microsoft.com/office/officeart/2005/8/layout/vList4#3"/>
    <dgm:cxn modelId="{74C57544-799B-4B75-BA2D-5A693E6BF7E4}" type="presParOf" srcId="{00ADA478-A4E5-4CEA-9A7D-5B3CD49B16BF}" destId="{FD704491-A4E2-4026-A599-44ABB7E1403F}" srcOrd="4" destOrd="0" presId="urn:microsoft.com/office/officeart/2005/8/layout/vList4#3"/>
    <dgm:cxn modelId="{1E84DFB7-38F8-4343-A1F1-A2BEB0342F19}" type="presParOf" srcId="{FD704491-A4E2-4026-A599-44ABB7E1403F}" destId="{98194101-6F85-4EE1-938D-CFCC4E58A551}" srcOrd="0" destOrd="0" presId="urn:microsoft.com/office/officeart/2005/8/layout/vList4#3"/>
    <dgm:cxn modelId="{6B62E912-5C98-44E2-AC3F-75AC4F94EF7F}" type="presParOf" srcId="{FD704491-A4E2-4026-A599-44ABB7E1403F}" destId="{5317B43E-7EAD-48C2-98D6-EB8CEF037C81}" srcOrd="1" destOrd="0" presId="urn:microsoft.com/office/officeart/2005/8/layout/vList4#3"/>
    <dgm:cxn modelId="{E143819E-C4AE-40E6-9BAA-3B4BE87322E1}" type="presParOf" srcId="{FD704491-A4E2-4026-A599-44ABB7E1403F}" destId="{E7E1EBCB-6DC1-4FAC-B54C-27A16849A6BD}" srcOrd="2" destOrd="0" presId="urn:microsoft.com/office/officeart/2005/8/layout/vList4#3"/>
    <dgm:cxn modelId="{8433277D-C701-4CC6-BD04-CE8940FDAAD9}" type="presParOf" srcId="{00ADA478-A4E5-4CEA-9A7D-5B3CD49B16BF}" destId="{70066A68-3D06-4A5D-9EFE-BFFFC2D2E2F4}" srcOrd="5" destOrd="0" presId="urn:microsoft.com/office/officeart/2005/8/layout/vList4#3"/>
    <dgm:cxn modelId="{A9010300-58C9-4936-94A2-65EC7F97AFCB}" type="presParOf" srcId="{00ADA478-A4E5-4CEA-9A7D-5B3CD49B16BF}" destId="{50B9A15B-A80E-4881-AE5E-16390240F137}" srcOrd="6" destOrd="0" presId="urn:microsoft.com/office/officeart/2005/8/layout/vList4#3"/>
    <dgm:cxn modelId="{DC847150-A4CB-47F7-B86F-E1042494307C}" type="presParOf" srcId="{50B9A15B-A80E-4881-AE5E-16390240F137}" destId="{B71876F0-9882-43D7-9719-CEADFF95B663}" srcOrd="0" destOrd="0" presId="urn:microsoft.com/office/officeart/2005/8/layout/vList4#3"/>
    <dgm:cxn modelId="{D5839060-0B90-419E-8284-2D8602F99445}" type="presParOf" srcId="{50B9A15B-A80E-4881-AE5E-16390240F137}" destId="{3B92F642-09E4-4C3C-BBC7-C6AE4E7561BF}" srcOrd="1" destOrd="0" presId="urn:microsoft.com/office/officeart/2005/8/layout/vList4#3"/>
    <dgm:cxn modelId="{0F1E49D7-1CFD-4AA3-B97E-4FA704CDA2CE}" type="presParOf" srcId="{50B9A15B-A80E-4881-AE5E-16390240F137}" destId="{A982EFBF-9EC7-4434-9C1C-836C526E74EB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7E24291-7BD5-4D35-827A-50A5BD9DE426}" type="doc">
      <dgm:prSet loTypeId="urn:microsoft.com/office/officeart/2005/8/layout/v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7F457C9C-B10F-43D5-9DC6-0908612ACC18}">
      <dgm:prSet phldrT="[Texto]" custT="1"/>
      <dgm:spPr/>
      <dgm:t>
        <a:bodyPr/>
        <a:lstStyle/>
        <a:p>
          <a:r>
            <a:rPr lang="es-MX" sz="3200" dirty="0"/>
            <a:t>Aviso de Privacidad Integral</a:t>
          </a:r>
        </a:p>
      </dgm:t>
    </dgm:pt>
    <dgm:pt modelId="{39833A1C-0E6A-4828-AAD5-D4363673DD8F}" type="parTrans" cxnId="{B5D92077-2956-4FDD-8DB0-A8E9A4BC456B}">
      <dgm:prSet/>
      <dgm:spPr/>
      <dgm:t>
        <a:bodyPr/>
        <a:lstStyle/>
        <a:p>
          <a:endParaRPr lang="es-MX"/>
        </a:p>
      </dgm:t>
    </dgm:pt>
    <dgm:pt modelId="{B560FA43-BC85-4951-A2B5-3B454CF7CB30}" type="sibTrans" cxnId="{B5D92077-2956-4FDD-8DB0-A8E9A4BC456B}">
      <dgm:prSet/>
      <dgm:spPr/>
      <dgm:t>
        <a:bodyPr/>
        <a:lstStyle/>
        <a:p>
          <a:endParaRPr lang="es-MX"/>
        </a:p>
      </dgm:t>
    </dgm:pt>
    <dgm:pt modelId="{B7853067-4E31-4DE8-8EBD-232562C3DC24}">
      <dgm:prSet phldrT="[Texto]" custT="1"/>
      <dgm:spPr/>
      <dgm:t>
        <a:bodyPr/>
        <a:lstStyle/>
        <a:p>
          <a:r>
            <a:rPr lang="es-MX" sz="3200" dirty="0"/>
            <a:t>Aviso de Privacidad Simplificado</a:t>
          </a:r>
        </a:p>
      </dgm:t>
    </dgm:pt>
    <dgm:pt modelId="{BB80BDAD-AC86-48D8-9064-6512522C8A44}" type="parTrans" cxnId="{35266C8C-DAAC-4B5C-918E-9EE5E68D8C58}">
      <dgm:prSet/>
      <dgm:spPr/>
      <dgm:t>
        <a:bodyPr/>
        <a:lstStyle/>
        <a:p>
          <a:endParaRPr lang="es-MX"/>
        </a:p>
      </dgm:t>
    </dgm:pt>
    <dgm:pt modelId="{458E8F63-143B-402F-9176-BAE8D6AC749D}" type="sibTrans" cxnId="{35266C8C-DAAC-4B5C-918E-9EE5E68D8C58}">
      <dgm:prSet/>
      <dgm:spPr/>
      <dgm:t>
        <a:bodyPr/>
        <a:lstStyle/>
        <a:p>
          <a:endParaRPr lang="es-MX"/>
        </a:p>
      </dgm:t>
    </dgm:pt>
    <dgm:pt modelId="{6D048896-2713-4889-B14D-E1AEDF63A6F8}">
      <dgm:prSet phldrT="[Texto]" custT="1"/>
      <dgm:spPr/>
      <dgm:t>
        <a:bodyPr/>
        <a:lstStyle/>
        <a:p>
          <a:pPr algn="just"/>
          <a:r>
            <a:rPr lang="es-MX" sz="1200" dirty="0">
              <a:latin typeface="Arial" panose="020B0604020202020204" pitchFamily="34" charset="0"/>
              <a:cs typeface="Arial" panose="020B0604020202020204" pitchFamily="34" charset="0"/>
            </a:rPr>
            <a:t>Art.  30 de la LPDDPPSOENL.</a:t>
          </a:r>
        </a:p>
      </dgm:t>
    </dgm:pt>
    <dgm:pt modelId="{2EE2306F-DF7A-4D63-943B-E991B96CD928}" type="parTrans" cxnId="{2DC35A2F-33C4-4080-8AFE-24C7465048B8}">
      <dgm:prSet/>
      <dgm:spPr/>
      <dgm:t>
        <a:bodyPr/>
        <a:lstStyle/>
        <a:p>
          <a:endParaRPr lang="es-MX"/>
        </a:p>
      </dgm:t>
    </dgm:pt>
    <dgm:pt modelId="{586446F1-3235-45B7-8588-CCF85A5E88D1}" type="sibTrans" cxnId="{2DC35A2F-33C4-4080-8AFE-24C7465048B8}">
      <dgm:prSet/>
      <dgm:spPr/>
      <dgm:t>
        <a:bodyPr/>
        <a:lstStyle/>
        <a:p>
          <a:endParaRPr lang="es-MX"/>
        </a:p>
      </dgm:t>
    </dgm:pt>
    <dgm:pt modelId="{21B05A56-BC21-4D7A-91A1-C7068FB22A1B}">
      <dgm:prSet phldrT="[Texto]"/>
      <dgm:spPr/>
      <dgm:t>
        <a:bodyPr/>
        <a:lstStyle/>
        <a:p>
          <a:pPr algn="l"/>
          <a:endParaRPr lang="es-MX" sz="1300" dirty="0"/>
        </a:p>
      </dgm:t>
    </dgm:pt>
    <dgm:pt modelId="{BC749E4B-D880-4098-9396-E057EC557A5D}" type="parTrans" cxnId="{AC8DB89D-3990-4718-B887-2B0F88452765}">
      <dgm:prSet/>
      <dgm:spPr/>
      <dgm:t>
        <a:bodyPr/>
        <a:lstStyle/>
        <a:p>
          <a:endParaRPr lang="es-MX"/>
        </a:p>
      </dgm:t>
    </dgm:pt>
    <dgm:pt modelId="{A2BF50E7-FD35-4416-B867-1C886EFC1F60}" type="sibTrans" cxnId="{AC8DB89D-3990-4718-B887-2B0F88452765}">
      <dgm:prSet/>
      <dgm:spPr/>
      <dgm:t>
        <a:bodyPr/>
        <a:lstStyle/>
        <a:p>
          <a:endParaRPr lang="es-MX"/>
        </a:p>
      </dgm:t>
    </dgm:pt>
    <dgm:pt modelId="{8D35E0D0-DC34-43EA-8CB8-315DD898EA95}">
      <dgm:prSet phldrT="[Texto]" custT="1"/>
      <dgm:spPr/>
      <dgm:t>
        <a:bodyPr/>
        <a:lstStyle/>
        <a:p>
          <a:pPr algn="just"/>
          <a:r>
            <a:rPr lang="es-MX" sz="1200" dirty="0">
              <a:latin typeface="Arial" panose="020B0604020202020204" pitchFamily="34" charset="0"/>
              <a:cs typeface="Arial" panose="020B0604020202020204" pitchFamily="34" charset="0"/>
            </a:rPr>
            <a:t>Art. 29 de la LPDPPSOENL y 26, 27, 28, 29 Y 30 de los Lineamientos de Protección de Datos en Posesión de Sujetos Obligados del Estado de Nuevo León.</a:t>
          </a:r>
        </a:p>
      </dgm:t>
    </dgm:pt>
    <dgm:pt modelId="{11483037-7237-4276-BBC3-B7CCFB297E86}" type="parTrans" cxnId="{0EF1504F-70F2-4A4E-82B6-7BEF69DCA7E4}">
      <dgm:prSet/>
      <dgm:spPr/>
      <dgm:t>
        <a:bodyPr/>
        <a:lstStyle/>
        <a:p>
          <a:endParaRPr lang="es-MX"/>
        </a:p>
      </dgm:t>
    </dgm:pt>
    <dgm:pt modelId="{55B888C6-2F52-4DA3-A60E-E88102DA28ED}" type="sibTrans" cxnId="{0EF1504F-70F2-4A4E-82B6-7BEF69DCA7E4}">
      <dgm:prSet/>
      <dgm:spPr/>
      <dgm:t>
        <a:bodyPr/>
        <a:lstStyle/>
        <a:p>
          <a:endParaRPr lang="es-MX"/>
        </a:p>
      </dgm:t>
    </dgm:pt>
    <dgm:pt modelId="{ABDDBFCD-F3E7-4E8F-9204-5D376E51A1B5}">
      <dgm:prSet phldrT="[Texto]" custT="1"/>
      <dgm:spPr/>
      <dgm:t>
        <a:bodyPr/>
        <a:lstStyle/>
        <a:p>
          <a:pPr algn="just"/>
          <a:r>
            <a:rPr lang="es-MX" sz="1200" dirty="0">
              <a:latin typeface="Arial" panose="020B0604020202020204" pitchFamily="34" charset="0"/>
              <a:cs typeface="Arial" panose="020B0604020202020204" pitchFamily="34" charset="0"/>
            </a:rPr>
            <a:t>Art. 31 al 38 de los Lineamientos.</a:t>
          </a:r>
        </a:p>
      </dgm:t>
    </dgm:pt>
    <dgm:pt modelId="{2F5CBE0C-5C7C-482B-8794-FD6A08EBEC4A}" type="parTrans" cxnId="{7AAAE066-7B80-401E-9809-9C529BB38EDA}">
      <dgm:prSet/>
      <dgm:spPr/>
      <dgm:t>
        <a:bodyPr/>
        <a:lstStyle/>
        <a:p>
          <a:endParaRPr lang="es-MX"/>
        </a:p>
      </dgm:t>
    </dgm:pt>
    <dgm:pt modelId="{02C04E24-4BD7-4380-ABB8-D2D40788D67A}" type="sibTrans" cxnId="{7AAAE066-7B80-401E-9809-9C529BB38EDA}">
      <dgm:prSet/>
      <dgm:spPr/>
      <dgm:t>
        <a:bodyPr/>
        <a:lstStyle/>
        <a:p>
          <a:endParaRPr lang="es-MX"/>
        </a:p>
      </dgm:t>
    </dgm:pt>
    <dgm:pt modelId="{3CD25A17-1104-4E35-8E6C-C5CC78F00988}" type="pres">
      <dgm:prSet presAssocID="{47E24291-7BD5-4D35-827A-50A5BD9DE42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CAD0908F-E942-4F21-AD45-1EDD9F44B297}" type="pres">
      <dgm:prSet presAssocID="{7F457C9C-B10F-43D5-9DC6-0908612ACC18}" presName="linNode" presStyleCnt="0"/>
      <dgm:spPr/>
    </dgm:pt>
    <dgm:pt modelId="{0E7A8DAD-9243-4E28-9DC8-A6E90CE84CE6}" type="pres">
      <dgm:prSet presAssocID="{7F457C9C-B10F-43D5-9DC6-0908612ACC18}" presName="parentShp" presStyleLbl="node1" presStyleIdx="0" presStyleCnt="2" custLinFactY="10026" custLinFactNeighborX="-11030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B9F66F7-08BE-4ADC-AFCD-6C221E82141B}" type="pres">
      <dgm:prSet presAssocID="{7F457C9C-B10F-43D5-9DC6-0908612ACC18}" presName="childShp" presStyleLbl="bgAccFollowNode1" presStyleIdx="0" presStyleCnt="2" custScaleX="69884" custLinFactY="22313" custLinFactNeighborX="-2790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7627AD2-BB43-420A-A62F-690E04732304}" type="pres">
      <dgm:prSet presAssocID="{B560FA43-BC85-4951-A2B5-3B454CF7CB30}" presName="spacing" presStyleCnt="0"/>
      <dgm:spPr/>
    </dgm:pt>
    <dgm:pt modelId="{C5E88F76-B5C4-4983-8AC6-53CA8321AA80}" type="pres">
      <dgm:prSet presAssocID="{B7853067-4E31-4DE8-8EBD-232562C3DC24}" presName="linNode" presStyleCnt="0"/>
      <dgm:spPr/>
    </dgm:pt>
    <dgm:pt modelId="{20C03AD7-3E10-4841-A8BC-492DA7D468B1}" type="pres">
      <dgm:prSet presAssocID="{B7853067-4E31-4DE8-8EBD-232562C3DC24}" presName="parentShp" presStyleLbl="node1" presStyleIdx="1" presStyleCnt="2" custLinFactY="-10026" custLinFactNeighborX="-10169" custLinFactNeighborY="-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3EE8C64-8333-4A92-90EA-5FFBA5C2A6BC}" type="pres">
      <dgm:prSet presAssocID="{B7853067-4E31-4DE8-8EBD-232562C3DC24}" presName="childShp" presStyleLbl="bgAccFollowNode1" presStyleIdx="1" presStyleCnt="2" custScaleX="71606" custLinFactY="-2070" custLinFactNeighborX="-3798" custLinFactNeighborY="-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AAAE066-7B80-401E-9809-9C529BB38EDA}" srcId="{7F457C9C-B10F-43D5-9DC6-0908612ACC18}" destId="{ABDDBFCD-F3E7-4E8F-9204-5D376E51A1B5}" srcOrd="1" destOrd="0" parTransId="{2F5CBE0C-5C7C-482B-8794-FD6A08EBEC4A}" sibTransId="{02C04E24-4BD7-4380-ABB8-D2D40788D67A}"/>
    <dgm:cxn modelId="{7BC0B6F3-18E4-415E-89BE-B9C521FF942A}" type="presOf" srcId="{6D048896-2713-4889-B14D-E1AEDF63A6F8}" destId="{DB9F66F7-08BE-4ADC-AFCD-6C221E82141B}" srcOrd="0" destOrd="0" presId="urn:microsoft.com/office/officeart/2005/8/layout/vList6"/>
    <dgm:cxn modelId="{AC8DB89D-3990-4718-B887-2B0F88452765}" srcId="{B7853067-4E31-4DE8-8EBD-232562C3DC24}" destId="{21B05A56-BC21-4D7A-91A1-C7068FB22A1B}" srcOrd="1" destOrd="0" parTransId="{BC749E4B-D880-4098-9396-E057EC557A5D}" sibTransId="{A2BF50E7-FD35-4416-B867-1C886EFC1F60}"/>
    <dgm:cxn modelId="{B000FD54-AF5D-491E-B76A-C7695B6A26B9}" type="presOf" srcId="{47E24291-7BD5-4D35-827A-50A5BD9DE426}" destId="{3CD25A17-1104-4E35-8E6C-C5CC78F00988}" srcOrd="0" destOrd="0" presId="urn:microsoft.com/office/officeart/2005/8/layout/vList6"/>
    <dgm:cxn modelId="{17B8D9A1-828D-4F71-9B86-F88EE4F72157}" type="presOf" srcId="{7F457C9C-B10F-43D5-9DC6-0908612ACC18}" destId="{0E7A8DAD-9243-4E28-9DC8-A6E90CE84CE6}" srcOrd="0" destOrd="0" presId="urn:microsoft.com/office/officeart/2005/8/layout/vList6"/>
    <dgm:cxn modelId="{28A8F4A2-95C2-4A9E-8301-7F7A1F0454AE}" type="presOf" srcId="{B7853067-4E31-4DE8-8EBD-232562C3DC24}" destId="{20C03AD7-3E10-4841-A8BC-492DA7D468B1}" srcOrd="0" destOrd="0" presId="urn:microsoft.com/office/officeart/2005/8/layout/vList6"/>
    <dgm:cxn modelId="{4E8CA420-9DC4-4C71-91DD-DF488B8AFDBA}" type="presOf" srcId="{ABDDBFCD-F3E7-4E8F-9204-5D376E51A1B5}" destId="{DB9F66F7-08BE-4ADC-AFCD-6C221E82141B}" srcOrd="0" destOrd="1" presId="urn:microsoft.com/office/officeart/2005/8/layout/vList6"/>
    <dgm:cxn modelId="{2DC35A2F-33C4-4080-8AFE-24C7465048B8}" srcId="{7F457C9C-B10F-43D5-9DC6-0908612ACC18}" destId="{6D048896-2713-4889-B14D-E1AEDF63A6F8}" srcOrd="0" destOrd="0" parTransId="{2EE2306F-DF7A-4D63-943B-E991B96CD928}" sibTransId="{586446F1-3235-45B7-8588-CCF85A5E88D1}"/>
    <dgm:cxn modelId="{444DA92D-47B1-4FA2-82CC-39265E8E8600}" type="presOf" srcId="{8D35E0D0-DC34-43EA-8CB8-315DD898EA95}" destId="{63EE8C64-8333-4A92-90EA-5FFBA5C2A6BC}" srcOrd="0" destOrd="0" presId="urn:microsoft.com/office/officeart/2005/8/layout/vList6"/>
    <dgm:cxn modelId="{96845AF1-E8AA-43AF-BAD4-1430EB70FABB}" type="presOf" srcId="{21B05A56-BC21-4D7A-91A1-C7068FB22A1B}" destId="{63EE8C64-8333-4A92-90EA-5FFBA5C2A6BC}" srcOrd="0" destOrd="1" presId="urn:microsoft.com/office/officeart/2005/8/layout/vList6"/>
    <dgm:cxn modelId="{B5D92077-2956-4FDD-8DB0-A8E9A4BC456B}" srcId="{47E24291-7BD5-4D35-827A-50A5BD9DE426}" destId="{7F457C9C-B10F-43D5-9DC6-0908612ACC18}" srcOrd="0" destOrd="0" parTransId="{39833A1C-0E6A-4828-AAD5-D4363673DD8F}" sibTransId="{B560FA43-BC85-4951-A2B5-3B454CF7CB30}"/>
    <dgm:cxn modelId="{35266C8C-DAAC-4B5C-918E-9EE5E68D8C58}" srcId="{47E24291-7BD5-4D35-827A-50A5BD9DE426}" destId="{B7853067-4E31-4DE8-8EBD-232562C3DC24}" srcOrd="1" destOrd="0" parTransId="{BB80BDAD-AC86-48D8-9064-6512522C8A44}" sibTransId="{458E8F63-143B-402F-9176-BAE8D6AC749D}"/>
    <dgm:cxn modelId="{0EF1504F-70F2-4A4E-82B6-7BEF69DCA7E4}" srcId="{B7853067-4E31-4DE8-8EBD-232562C3DC24}" destId="{8D35E0D0-DC34-43EA-8CB8-315DD898EA95}" srcOrd="0" destOrd="0" parTransId="{11483037-7237-4276-BBC3-B7CCFB297E86}" sibTransId="{55B888C6-2F52-4DA3-A60E-E88102DA28ED}"/>
    <dgm:cxn modelId="{72AA30BD-D3D3-4894-BB55-7FE7881640E9}" type="presParOf" srcId="{3CD25A17-1104-4E35-8E6C-C5CC78F00988}" destId="{CAD0908F-E942-4F21-AD45-1EDD9F44B297}" srcOrd="0" destOrd="0" presId="urn:microsoft.com/office/officeart/2005/8/layout/vList6"/>
    <dgm:cxn modelId="{A62A813A-562A-4C04-A7C7-05F884DC6BC1}" type="presParOf" srcId="{CAD0908F-E942-4F21-AD45-1EDD9F44B297}" destId="{0E7A8DAD-9243-4E28-9DC8-A6E90CE84CE6}" srcOrd="0" destOrd="0" presId="urn:microsoft.com/office/officeart/2005/8/layout/vList6"/>
    <dgm:cxn modelId="{217800CF-F22B-43E3-B578-2BBA6F4B1A21}" type="presParOf" srcId="{CAD0908F-E942-4F21-AD45-1EDD9F44B297}" destId="{DB9F66F7-08BE-4ADC-AFCD-6C221E82141B}" srcOrd="1" destOrd="0" presId="urn:microsoft.com/office/officeart/2005/8/layout/vList6"/>
    <dgm:cxn modelId="{C860741C-2230-4285-BE53-868AB1ACA0E0}" type="presParOf" srcId="{3CD25A17-1104-4E35-8E6C-C5CC78F00988}" destId="{17627AD2-BB43-420A-A62F-690E04732304}" srcOrd="1" destOrd="0" presId="urn:microsoft.com/office/officeart/2005/8/layout/vList6"/>
    <dgm:cxn modelId="{572A43CF-042E-411C-9880-1A592D741DE9}" type="presParOf" srcId="{3CD25A17-1104-4E35-8E6C-C5CC78F00988}" destId="{C5E88F76-B5C4-4983-8AC6-53CA8321AA80}" srcOrd="2" destOrd="0" presId="urn:microsoft.com/office/officeart/2005/8/layout/vList6"/>
    <dgm:cxn modelId="{34B3FE3B-7566-4A31-A4DE-6052F1340C94}" type="presParOf" srcId="{C5E88F76-B5C4-4983-8AC6-53CA8321AA80}" destId="{20C03AD7-3E10-4841-A8BC-492DA7D468B1}" srcOrd="0" destOrd="0" presId="urn:microsoft.com/office/officeart/2005/8/layout/vList6"/>
    <dgm:cxn modelId="{FE45D52F-8ABE-4CE9-8E3B-802CA523A5DF}" type="presParOf" srcId="{C5E88F76-B5C4-4983-8AC6-53CA8321AA80}" destId="{63EE8C64-8333-4A92-90EA-5FFBA5C2A6B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2398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c8f85bd9ad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c8f85bd9ad_1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gc8f85bd9ad_1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881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s-MX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006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c8f85bd9ad_1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c8f85bd9ad_1_2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gc8f85bd9ad_1_2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069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c8f85bd9ad_1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c8f85bd9ad_1_2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gc8f85bd9ad_1_2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821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c8f85bd9ad_1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c8f85bd9ad_1_2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gc8f85bd9ad_1_2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106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c8f85bd9ad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c8f85bd9ad_1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gc8f85bd9ad_1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950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c8f85bd9ad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c8f85bd9ad_1_2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gc8f85bd9ad_1_2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8482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c8f85bd9ad_1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c8f85bd9ad_1_2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gc8f85bd9ad_1_2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203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c8f85bd9ad_1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c8f85bd9ad_1_2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gc8f85bd9ad_1_2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371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c8f85bd9ad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c8f85bd9ad_1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gc8f85bd9ad_1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65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c8f85bd9ad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c8f85bd9ad_1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c8f85bd9ad_1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4611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c8f85bd9ad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c8f85bd9ad_1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gc8f85bd9ad_1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79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c8f85bd9ad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c8f85bd9ad_1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gc8f85bd9ad_1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2386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c8f85bd9ad_1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c8f85bd9ad_1_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gc8f85bd9ad_1_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687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c8f85bd9ad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c8f85bd9ad_1_1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gc8f85bd9ad_1_1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5594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c8f85bd9ad_1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c8f85bd9ad_1_1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gc8f85bd9ad_1_1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922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c8f85bd9ad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c8f85bd9ad_1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gc8f85bd9ad_1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43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4924131-AC04-4ED9-B0B7-1F02933170E8}" type="datetime1">
              <a:rPr lang="es-MX" smtClean="0"/>
              <a:t>27/05/2022</a:t>
            </a:fld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Dra. María de los Ángeles Guzmán García. 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90174-ED4E-4A2D-90D8-8B1B02CCBC5E}" type="datetime1">
              <a:rPr lang="es-MX" smtClean="0"/>
              <a:t>27/05/2022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FEC83-6DF6-490D-AB72-23D369C67EF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6527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1A420-672F-4C6D-A06B-A0271B1EECC1}" type="datetime1">
              <a:rPr lang="es-MX" smtClean="0"/>
              <a:t>27/05/2022</a:t>
            </a:fld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5F640-5F5D-47F9-AD2E-94059E049B9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728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55D35-D6D1-412C-B4B9-9A56933411A9}" type="datetime1">
              <a:rPr lang="es-MX" smtClean="0"/>
              <a:t>27/05/2022</a:t>
            </a:fld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A99BB-3AB7-433A-851F-CCAA394A7B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142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DA690-F9D4-4DD1-B0C3-4CA720A23862}" type="datetime1">
              <a:rPr lang="es-MX" smtClean="0"/>
              <a:t>27/05/2022</a:t>
            </a:fld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B1AED-CBE3-431E-8031-4D20E1A6062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4907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9F7CF-337D-431A-9C9C-EE8C20D20D53}" type="datetime1">
              <a:rPr lang="es-MX" smtClean="0"/>
              <a:t>27/05/2022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2B64D-8EAC-4EF7-A708-1F4A55CEAFB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1407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1B775-FF50-4637-863F-2726365FDCBF}" type="datetime1">
              <a:rPr lang="es-MX" smtClean="0"/>
              <a:t>27/05/2022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5E07-829E-426E-9A05-79ACCD491D0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967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441AE-93CA-444B-9BB0-0DC7C58099E2}" type="datetime1">
              <a:rPr lang="es-MX" smtClean="0"/>
              <a:t>27/05/2022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D37A8-646C-4025-ACB6-B0B2F962154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333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3B38-F890-40A5-BDB7-830CAA8C89B3}" type="datetime1">
              <a:rPr lang="es-MX" smtClean="0"/>
              <a:t>27/05/2022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358BF-4F2F-4896-89B0-B2F58D35AC4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824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ACEB0D52-E5C7-CBFC-CFE9-7A91CACBA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40555-21FB-47DC-892C-FB0558DF387A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476953B2-723A-23D3-ECF9-672B4BEB7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03392E28-7114-9C8B-8B22-524C1F01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74F97E-3FBE-4EEC-BEAB-9207784B8028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230459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6A3ADB9C-F37D-FC08-8D49-0A79F7F72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A27E0-99C0-4D03-A169-906F85B2924D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FCC244EF-0FEE-0DE9-5A96-0FBB25781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964DD267-0C72-02A9-5174-3E6588B69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DD439-2CA7-47A7-896F-D9A32C0BB042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8457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F6B878D-6FFA-4713-A27D-1E5673DD7EAF}" type="datetime1">
              <a:rPr lang="es-MX" smtClean="0"/>
              <a:t>27/05/2022</a:t>
            </a:fld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Dra. María de los Ángeles Guzmán García. </a:t>
            </a:r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1A20DA6E-C9B3-FF9F-F48F-59CC01E3B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C63B4-AF0D-4A67-9C24-520973C7F935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4F389E96-3383-39D8-59BE-1F9EFE3AE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2DE33FFA-0F10-81F0-2442-1CED1C2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3C2BE-B260-432F-9AF9-7B8524F556D4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05415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AE86B3BD-83B0-0FE9-6B55-6D23E793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81D4B-72B6-4971-945E-29E6C2F4EBDD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7826665B-4525-5E09-EEDA-56A1DFEBD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A38B268F-2086-8A1B-2207-B9DF597DA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8F3C6-1A19-4190-A71D-2A0D15D53573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668975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xmlns="" id="{2857C601-9511-B434-ECBE-2834C6948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DFB3B-A6C1-4FEB-8AB7-160A57C7AD26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xmlns="" id="{BDA2F0EC-5BD7-9A31-F218-76139679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xmlns="" id="{EABCC819-4D34-25DF-C2CD-8DED1203B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A6FDD-1D65-428A-8519-EE42F83AD578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205220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xmlns="" id="{029EC03C-2EB0-7AAE-83CC-02F2446A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9FAFF-9D44-480C-B9C6-F201877B8366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xmlns="" id="{A28562B6-85C5-56EB-B000-7B91DB04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xmlns="" id="{14107221-B7AB-0BE7-36CD-9139B1D9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53EEA-31E4-4FC1-ADB6-44940013471B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962359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xmlns="" id="{16869E33-1397-2DA6-8914-62F8A6199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4F263-C421-4BD4-AFE4-73808ECCB16C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xmlns="" id="{FA6C2E5C-27CC-FF02-DF70-58F688B85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xmlns="" id="{B89D858D-55F6-52AE-B166-695283A6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A46FD-B5EB-4DFD-8054-82E722298927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61056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9910940D-CD2F-F019-91D3-34AE20E2C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59138-A32F-4011-A6F0-612E2107949A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41AB53C5-F12E-F8FC-C9C1-66396DC76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38BF6850-D701-EC79-61B8-04298C5F9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96552-7610-47C4-9BF8-19784554FAA6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13343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8075ADDE-65F6-0BCD-620E-D9877DF41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67D1B-6B21-49E9-8D28-0C1465336EA9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624824F2-60D5-7D30-471F-C80E81E9E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49A67408-300D-1F69-C046-FC47B10E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C2982-5D3D-4D82-8D02-E8B4269775B7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418114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DC4FB344-BA33-8CBA-3FBC-2808788F3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F7BFA-8010-4A4F-B3AD-EA03BACBF2EA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95F1D5ED-D90B-FEAD-79C5-BB4C0A7A5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8C13985D-282A-9E69-0D95-7EB4B1B7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4FE29-77EF-492A-874A-FB1D68BFC8EB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379928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12932D84-755F-D1A4-0E81-25579A0ED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F660D-3DAF-4F5C-A015-AF7434CAFFE1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EA66BB51-0F00-04C9-231E-E962FAA5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5CF3DE3-3DF0-1365-25B0-E49FF58C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BCF2A-B4A5-4BA0-993E-9451A14879F9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816662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9B64C88-D47C-BECD-7CE6-7B5A1E5387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624DFA47-B38A-41D8-886D-44EECAEC4DB3}" type="datetime1">
              <a:rPr lang="es-MX" smtClean="0"/>
              <a:t>27/05/2022</a:t>
            </a:fld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C7042E9-0E26-E559-8331-45F776046C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F96F5C2-3A66-55E3-35B9-47606514F0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4BB3ED4-888E-4C5E-B980-1853E808DB1F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763946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6DBACB5-F646-4659-893A-FA9547FC9F06}" type="datetime1">
              <a:rPr lang="es-MX" smtClean="0"/>
              <a:t>27/05/2022</a:t>
            </a:fld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Dra. María de los Ángeles Guzmán García. </a:t>
            </a: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29E1A13-EB97-2035-4E79-3B56C84825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22958D4E-D10C-43E9-9B81-F0E787D65CEB}" type="datetime1">
              <a:rPr lang="es-MX" smtClean="0"/>
              <a:t>27/05/2022</a:t>
            </a:fld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ADC3B12-43BF-AFC5-2043-C6F04CE617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D5BAB46-3F02-CCCE-C7BA-2C541A5056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14B9C92-03E5-4FA6-A8BA-2D51AAFB0A8D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67538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675BC10-6613-8FFC-3801-8F1560A2C2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9DA2189C-57C6-4E3D-8DB3-ABE358D58AB7}" type="datetime1">
              <a:rPr lang="es-MX" smtClean="0"/>
              <a:t>27/05/2022</a:t>
            </a:fld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1962657-4536-81CF-6955-F149F0983D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B1BCC05-D62C-4E38-D8D1-296D2D9645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45BF378-3A7E-4C74-8350-7989F8905A3A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048584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D8DE6DE-55CB-8EE0-9E11-157B355C5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F0CD17DF-0C4A-4F78-AE39-7E8620C10C99}" type="datetime1">
              <a:rPr lang="es-MX" smtClean="0"/>
              <a:t>27/05/2022</a:t>
            </a:fld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8A3029-9356-1FCB-9AF8-C67FD6013B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9C534CA-BA2A-CD0D-298A-FFD42CFF7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AF63D00-5653-4864-BB65-E3DF50CB15EB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870660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579CB548-26FC-B266-0570-63AA5DEFA0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BF0CC9F6-186B-4211-B8BF-876D80498352}" type="datetime1">
              <a:rPr lang="es-MX" smtClean="0"/>
              <a:t>27/05/2022</a:t>
            </a:fld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6D8C084D-3046-7044-0418-615C8B05F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6F472E7F-3C61-3C44-A829-A67E11DBB7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B38B56A-3BF7-44F1-AD6A-19626AD1F633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134601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B67A4FA-C718-7F14-4481-89CFAA48A9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9950BEA7-5F75-454E-927C-C54BC7D2639C}" type="datetime1">
              <a:rPr lang="es-MX" smtClean="0"/>
              <a:t>27/05/2022</a:t>
            </a:fld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839D4F9-72D2-48BB-99D5-778D169233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FA3964D8-2180-8245-B408-A9EE5BC395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0C363A9-8CAE-42DC-8ADC-28960B200EA3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703345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0C8DCDE-4CF6-F44E-223F-F62712EBFC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45067550-2B13-48CE-A3EE-FE37D8A9147E}" type="datetime1">
              <a:rPr lang="es-MX" smtClean="0"/>
              <a:t>27/05/2022</a:t>
            </a:fld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D7379DA2-72FF-B26C-FE3F-C9A264E36C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E703F94-852C-4AEB-489B-5AA60A98F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AD4CFA7-49F7-4224-9ECD-E9C80F556135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16124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D311156-F67F-B84A-A5A5-7F2FFC9F75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2DAE6BA4-E604-48AB-B815-4C85782B22EA}" type="datetime1">
              <a:rPr lang="es-MX" smtClean="0"/>
              <a:t>27/05/2022</a:t>
            </a:fld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999CB6B-5734-33A6-1E8B-B2997C8EC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C803639-E21F-4AAA-FFB3-8C46177872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ECAE69E-C866-460E-9946-2770D87719D2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82561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B3E3A5F-A5B4-7FA6-F2CC-F464DFA688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438133BE-3E1A-445C-817A-DB79B433474F}" type="datetime1">
              <a:rPr lang="es-MX" smtClean="0"/>
              <a:t>27/05/2022</a:t>
            </a:fld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EC23B1B-08C3-214E-2E4D-1D6B3A1843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3D1BAB7-CA9B-DCE8-60C4-98B490812E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661E080-4E50-4D4B-9856-CFB9F9E78AA2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609030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DF3ABA7-3992-69FD-D54D-A55EF02931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2FE18515-CBE6-479B-8762-B7F52EA6E623}" type="datetime1">
              <a:rPr lang="es-MX" smtClean="0"/>
              <a:t>27/05/2022</a:t>
            </a:fld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5A1455F-9039-813D-11A8-8A7A3D98B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4209FE1-8145-3EF4-3DEA-4478AFB1BF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043917C-A598-4D9B-8DD0-F002DB3A900F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889219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2D23324-754F-8087-926E-917903AE5A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382D610B-3B65-463E-B3BD-9ED2396525C0}" type="datetime1">
              <a:rPr lang="es-MX" smtClean="0"/>
              <a:t>27/05/2022</a:t>
            </a:fld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3717126-19FE-496D-26F7-9A0D39AE81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0977203-6DF8-2848-90F5-E875EF119F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972B5C9-78DB-4E43-AF4F-B1B1C0FB40DF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113191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24D5E47-A542-4D13-97E1-C666F9CD8770}" type="datetime1">
              <a:rPr lang="es-MX" smtClean="0"/>
              <a:t>27/05/2022</a:t>
            </a:fld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Dra. María de los Ángeles Guzmán García. </a:t>
            </a:r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7F732EE-9181-4828-8E63-074836B538A8}" type="datetime1">
              <a:rPr lang="es-MX" smtClean="0"/>
              <a:t>27/05/2022</a:t>
            </a:fld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Dra. María de los Ángeles Guzmán García. </a:t>
            </a:r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9C21B73-19FA-40FA-9E31-7D0013AAD96F}" type="datetime1">
              <a:rPr lang="es-MX" smtClean="0"/>
              <a:t>27/05/2022</a:t>
            </a:fld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Dra. María de los Ángeles Guzmán García. </a:t>
            </a:r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1688B-B309-433F-BF7B-0C8E59760101}" type="datetime1">
              <a:rPr lang="es-MX" smtClean="0"/>
              <a:t>27/05/2022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8890D-058E-477E-B9A2-AA664430C9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2120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5531F-DF0A-4BDA-A827-707816EE51A3}" type="datetime1">
              <a:rPr lang="es-MX" smtClean="0"/>
              <a:t>27/05/2022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1856E-7316-427C-8DF6-68E1032E2BD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427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895DF-7D18-4E0F-B1B5-B6F99D6F352B}" type="datetime1">
              <a:rPr lang="es-MX" smtClean="0"/>
              <a:t>27/05/2022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C5C88-963A-4F1C-8CB0-7914EDDF676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1886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1C667AA5-A7F0-4509-AD57-106B528DF09C}" type="datetime1">
              <a:rPr lang="es-MX" smtClean="0"/>
              <a:t>27/05/2022</a:t>
            </a:fld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S"/>
              <a:t>Dra. María de los Ángeles Guzmán García. 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5" r:id="rId3"/>
    <p:sldLayoutId id="2147483656" r:id="rId4"/>
    <p:sldLayoutId id="2147483657" r:id="rId5"/>
    <p:sldLayoutId id="2147483658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B15831A9-6774-46B3-BEDE-F83A1F01396E}" type="datetime1">
              <a:rPr lang="es-MX" smtClean="0"/>
              <a:t>27/05/2022</a:t>
            </a:fld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9E2E29D-841B-4348-8BE2-A17306CF9D7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488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C50B35D3-B138-2273-34A0-8ADA58B168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  <a:endParaRPr lang="es-MX" altLang="es-MX"/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11A1C7D8-33AB-D1BF-9F51-F4D7BFA5AB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  <a:endParaRPr lang="es-MX" alt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C120E448-4D97-AFD0-BEF0-8FD8EBEC0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AC8642-B5E4-4428-9E05-BDECFEDD698C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F5D62373-2AA4-3A1A-51AE-29ACA818B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DAEB459-51CD-8682-10C1-3162E82FF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C65A28F-8B98-438B-B47B-EFD0509E71C4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99581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6EADCB14-F586-A863-45C8-17F7420278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cambiar el estilo de título	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DA76BEE1-60B4-A6D5-0033-A81565C4DE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264A6CAB-6006-8A3A-B4BD-A6FCD4AED5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9F935E3-4478-4CC5-A9AB-5732C8221968}" type="datetime1">
              <a:rPr lang="es-MX" smtClean="0"/>
              <a:t>27/05/2022</a:t>
            </a:fld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363061BF-8494-8D12-DA89-808274C983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EE0CADF4-76E7-AA47-EC53-9B505FA8F2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BAB6EA99-EF89-40DA-8AB4-957006ADBFAB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33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24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ecursos humanos y atribuciones – Veritas Online">
            <a:extLst>
              <a:ext uri="{FF2B5EF4-FFF2-40B4-BE49-F238E27FC236}">
                <a16:creationId xmlns:a16="http://schemas.microsoft.com/office/drawing/2014/main" xmlns="" id="{54495A0E-D8E0-0AA9-F761-9EABFD16A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082">
            <a:off x="815975" y="1546224"/>
            <a:ext cx="3889375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228B1CD3-6637-53E6-FFDA-A87D0569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33362"/>
            <a:ext cx="7866743" cy="1107846"/>
          </a:xfrm>
          <a:solidFill>
            <a:schemeClr val="accent3"/>
          </a:solidFill>
          <a:ln cap="rnd">
            <a:round/>
          </a:ln>
        </p:spPr>
        <p:txBody>
          <a:bodyPr/>
          <a:lstStyle/>
          <a:p>
            <a:pPr>
              <a:defRPr/>
            </a:pP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¿Cómo Cumplir con este principio?</a:t>
            </a:r>
          </a:p>
        </p:txBody>
      </p:sp>
      <p:sp>
        <p:nvSpPr>
          <p:cNvPr id="6" name="5 Marcador de contenido">
            <a:extLst>
              <a:ext uri="{FF2B5EF4-FFF2-40B4-BE49-F238E27FC236}">
                <a16:creationId xmlns:a16="http://schemas.microsoft.com/office/drawing/2014/main" xmlns="" id="{B4642C08-21E4-3072-13CD-E87119A8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125" y="1625946"/>
            <a:ext cx="6727370" cy="4899936"/>
          </a:xfrm>
        </p:spPr>
        <p:txBody>
          <a:bodyPr>
            <a:normAutofit/>
          </a:bodyPr>
          <a:lstStyle/>
          <a:p>
            <a:pPr algn="just">
              <a:buFont typeface="Arial" charset="0"/>
              <a:buChar char="•"/>
              <a:defRPr/>
            </a:pP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La unidad administrativa que realice el tratamiento, 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deberá identificar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el marco normativo (leyes, tratados o acuerdos internacionales, reglamentos, lineamientos, entre otros, con sus respectivos artículos) que le faculta a tratar los datos personales para cada una de las finalidades, y aquel que regula el tratamiento respectivo.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576F62FC-225C-4CED-9666-54912A22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D1299-C683-4367-80FF-F47F7057A986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88A10EE8-FA44-4A5E-8A11-917B8C5AB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4B8F753-DA1B-4A98-AF0A-8079DD0BC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10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FC6003-B455-477C-95CA-CA01E7584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EJEMPLO DE LICITUD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D47A52A-8A6C-4E37-B91C-3F6C65969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934" y="1417638"/>
            <a:ext cx="7701023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Los responsables del tratamiento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están obligados a obtener tus datos y utilizarlos de manera </a:t>
            </a: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lícita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, conforme a lo establecido por la legislación mexicana y el derecho internacional aplicable.</a:t>
            </a:r>
          </a:p>
          <a:p>
            <a:pPr marL="0" indent="0" algn="just">
              <a:buNone/>
            </a:pP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En ese sentido, nadie puede utilizar tus datos personales para actividades </a:t>
            </a: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ilícitas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, ni de forma tal que contravenga lo dispuesto por la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Leyes o tratados internacionales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167FCB2-4595-4F71-8DB4-2B62591AA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55" y="2057399"/>
            <a:ext cx="2396336" cy="336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166818A-3E2E-47F0-A863-B883E543B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45CAD1-1CFD-42F6-A836-11332F9CECA6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351698F-0B18-4E6B-8BC5-0A61B08A1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38F3E5E-7F1A-4098-A2CF-F722199ED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11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05592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LEALTAD</a:t>
            </a:r>
            <a:endParaRPr sz="3200" b="1" dirty="0">
              <a:solidFill>
                <a:schemeClr val="tx1"/>
              </a:solidFill>
            </a:endParaRPr>
          </a:p>
        </p:txBody>
      </p:sp>
      <p:sp>
        <p:nvSpPr>
          <p:cNvPr id="934" name="Google Shape;934;p1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893689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r>
              <a:rPr lang="es-MX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tratar datos personales a través de medios </a:t>
            </a:r>
            <a:r>
              <a:rPr lang="es-MX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fraudulentos</a:t>
            </a:r>
            <a:r>
              <a:rPr lang="es-MX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o engañosos.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MX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Es decir, </a:t>
            </a:r>
            <a:r>
              <a:rPr lang="es-MX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respetar la confianza</a:t>
            </a:r>
            <a:r>
              <a:rPr lang="es-MX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depositada por el titular de los datos al proporcionarlos para un determinado tratamiento.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pic>
        <p:nvPicPr>
          <p:cNvPr id="935" name="Google Shape;935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3774" y="1477555"/>
            <a:ext cx="3382606" cy="3902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Google Shape;941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462" y="0"/>
            <a:ext cx="115938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/>
              <a:t>FINALIDAD</a:t>
            </a:r>
          </a:p>
        </p:txBody>
      </p:sp>
      <p:sp>
        <p:nvSpPr>
          <p:cNvPr id="948" name="Google Shape;948;p112"/>
          <p:cNvSpPr txBox="1">
            <a:spLocks noGrp="1"/>
          </p:cNvSpPr>
          <p:nvPr>
            <p:ph sz="half" idx="1"/>
          </p:nvPr>
        </p:nvSpPr>
        <p:spPr>
          <a:xfrm>
            <a:off x="219919" y="1600201"/>
            <a:ext cx="6377651" cy="4525963"/>
          </a:xfr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Obligación legal a cargo del responsable de tratar los datos personales del titular </a:t>
            </a:r>
            <a:r>
              <a:rPr lang="es-ES" b="1" dirty="0"/>
              <a:t>exclusivamente</a:t>
            </a:r>
            <a:r>
              <a:rPr lang="es-ES" dirty="0"/>
              <a:t> para dar cumplimiento a las </a:t>
            </a:r>
            <a:r>
              <a:rPr lang="es-ES" b="1" dirty="0"/>
              <a:t>finalidades</a:t>
            </a:r>
            <a:r>
              <a:rPr lang="es-ES" dirty="0"/>
              <a:t> que le fueron </a:t>
            </a:r>
            <a:r>
              <a:rPr lang="es-ES" b="1" dirty="0"/>
              <a:t>informadas</a:t>
            </a:r>
            <a:r>
              <a:rPr lang="es-ES" dirty="0"/>
              <a:t> mediante el </a:t>
            </a:r>
            <a:r>
              <a:rPr lang="es-ES" b="1" dirty="0"/>
              <a:t>aviso de privacidad</a:t>
            </a:r>
            <a:r>
              <a:rPr lang="es-ES" dirty="0"/>
              <a:t> del responsable.</a:t>
            </a:r>
          </a:p>
          <a:p>
            <a:pPr marL="0" lvl="0" indent="0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dirty="0"/>
          </a:p>
        </p:txBody>
      </p:sp>
      <p:pic>
        <p:nvPicPr>
          <p:cNvPr id="949" name="Google Shape;949;p112" descr="Una caricatura de una persona&#10;&#10;Descripción generada automáticamente con confianza baja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594279" y="1600201"/>
            <a:ext cx="3860800" cy="393090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Date Placeholder 4">
            <a:extLst>
              <a:ext uri="{FF2B5EF4-FFF2-40B4-BE49-F238E27FC236}">
                <a16:creationId xmlns:a16="http://schemas.microsoft.com/office/drawing/2014/main" xmlns="" id="{C43366C1-2B61-FADA-A8C1-C844FB034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52790174-ED4E-4A2D-90D8-8B1B02CCBC5E}" type="datetime1">
              <a:rPr lang="es-MX" smtClean="0"/>
              <a:pPr>
                <a:spcAft>
                  <a:spcPts val="600"/>
                </a:spcAft>
                <a:defRPr/>
              </a:pPr>
              <a:t>27/05/2022</a:t>
            </a:fld>
            <a:endParaRPr lang="es-ES"/>
          </a:p>
        </p:txBody>
      </p:sp>
      <p:sp>
        <p:nvSpPr>
          <p:cNvPr id="124" name="Footer Placeholder 5">
            <a:extLst>
              <a:ext uri="{FF2B5EF4-FFF2-40B4-BE49-F238E27FC236}">
                <a16:creationId xmlns:a16="http://schemas.microsoft.com/office/drawing/2014/main" xmlns="" id="{CB728D86-6C26-8D78-4AFB-C56A69EFC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126" name="Slide Number Placeholder 6">
            <a:extLst>
              <a:ext uri="{FF2B5EF4-FFF2-40B4-BE49-F238E27FC236}">
                <a16:creationId xmlns:a16="http://schemas.microsoft.com/office/drawing/2014/main" xmlns="" id="{DB121624-827B-4FEE-9334-32783A582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37FEC83-6DF6-490D-AB72-23D369C67EFD}" type="slidenum">
              <a:rPr lang="es-ES"/>
              <a:pPr>
                <a:spcAft>
                  <a:spcPts val="600"/>
                </a:spcAft>
                <a:defRPr/>
              </a:pPr>
              <a:t>14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F24DF917-A628-2439-76CC-50F70B1A80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485275"/>
              </p:ext>
            </p:extLst>
          </p:nvPr>
        </p:nvGraphicFramePr>
        <p:xfrm>
          <a:off x="1014714" y="335664"/>
          <a:ext cx="10162572" cy="5023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998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>
            <a:extLst>
              <a:ext uri="{FF2B5EF4-FFF2-40B4-BE49-F238E27FC236}">
                <a16:creationId xmlns:a16="http://schemas.microsoft.com/office/drawing/2014/main" xmlns="" id="{4FFDAA56-7717-36C8-8D4C-3FBF77468E39}"/>
              </a:ext>
            </a:extLst>
          </p:cNvPr>
          <p:cNvGrpSpPr/>
          <p:nvPr/>
        </p:nvGrpSpPr>
        <p:grpSpPr>
          <a:xfrm>
            <a:off x="399417" y="982987"/>
            <a:ext cx="5662409" cy="4968552"/>
            <a:chOff x="1771699" y="864463"/>
            <a:chExt cx="2207641" cy="2537519"/>
          </a:xfrm>
          <a:scene3d>
            <a:camera prst="orthographicFront"/>
            <a:lightRig rig="flat" dir="t"/>
          </a:scene3d>
        </p:grpSpPr>
        <p:sp>
          <p:nvSpPr>
            <p:cNvPr id="6" name="5 Hexágono">
              <a:extLst>
                <a:ext uri="{FF2B5EF4-FFF2-40B4-BE49-F238E27FC236}">
                  <a16:creationId xmlns:a16="http://schemas.microsoft.com/office/drawing/2014/main" xmlns="" id="{474331AC-84B0-F5E2-5C7F-674B564F2314}"/>
                </a:ext>
              </a:extLst>
            </p:cNvPr>
            <p:cNvSpPr/>
            <p:nvPr/>
          </p:nvSpPr>
          <p:spPr>
            <a:xfrm rot="5400000">
              <a:off x="1606760" y="1029402"/>
              <a:ext cx="2537519" cy="2207641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2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Hexágono 4">
              <a:extLst>
                <a:ext uri="{FF2B5EF4-FFF2-40B4-BE49-F238E27FC236}">
                  <a16:creationId xmlns:a16="http://schemas.microsoft.com/office/drawing/2014/main" xmlns="" id="{E3B55920-0BC6-497C-7544-DA8D2AF44925}"/>
                </a:ext>
              </a:extLst>
            </p:cNvPr>
            <p:cNvSpPr/>
            <p:nvPr/>
          </p:nvSpPr>
          <p:spPr>
            <a:xfrm>
              <a:off x="1936163" y="1057443"/>
              <a:ext cx="1673339" cy="20226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2890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s-MX" sz="32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Concretas</a:t>
              </a:r>
            </a:p>
          </p:txBody>
        </p:sp>
      </p:grpSp>
      <p:sp>
        <p:nvSpPr>
          <p:cNvPr id="43012" name="1 Marcador de contenido">
            <a:extLst>
              <a:ext uri="{FF2B5EF4-FFF2-40B4-BE49-F238E27FC236}">
                <a16:creationId xmlns:a16="http://schemas.microsoft.com/office/drawing/2014/main" xmlns="" id="{38F7DF47-8B78-C7C3-0905-E832E1A52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029" y="1991099"/>
            <a:ext cx="5662410" cy="3960440"/>
          </a:xfrm>
        </p:spPr>
        <p:txBody>
          <a:bodyPr/>
          <a:lstStyle/>
          <a:p>
            <a:pPr marL="0" indent="0" algn="just">
              <a:buNone/>
            </a:pP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Cuando el tratamiento de los datos personales atiende a la </a:t>
            </a:r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consecución de los fines específicos</a:t>
            </a: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o determinados, sin que admitan errores, distintas interpretaciones o provoque incertidumbre.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4EA814B-18B4-441A-9979-E1EEB05C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BB6EC9-584C-4750-9F0B-ADCAD77132FB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4F4FA8F-ED45-4827-80AA-70D80A275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2F80BC7E-C48C-4A11-970A-240D80CBE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16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>
            <a:extLst>
              <a:ext uri="{FF2B5EF4-FFF2-40B4-BE49-F238E27FC236}">
                <a16:creationId xmlns:a16="http://schemas.microsoft.com/office/drawing/2014/main" xmlns="" id="{7F9608F8-C6C8-B7A3-A222-047CCBCE2EBC}"/>
              </a:ext>
            </a:extLst>
          </p:cNvPr>
          <p:cNvGrpSpPr/>
          <p:nvPr/>
        </p:nvGrpSpPr>
        <p:grpSpPr>
          <a:xfrm>
            <a:off x="301624" y="791141"/>
            <a:ext cx="5794376" cy="4892582"/>
            <a:chOff x="1799471" y="789872"/>
            <a:chExt cx="2259092" cy="2498720"/>
          </a:xfrm>
          <a:scene3d>
            <a:camera prst="orthographicFront"/>
            <a:lightRig rig="flat" dir="t"/>
          </a:scene3d>
        </p:grpSpPr>
        <p:sp>
          <p:nvSpPr>
            <p:cNvPr id="6" name="5 Hexágono">
              <a:extLst>
                <a:ext uri="{FF2B5EF4-FFF2-40B4-BE49-F238E27FC236}">
                  <a16:creationId xmlns:a16="http://schemas.microsoft.com/office/drawing/2014/main" xmlns="" id="{84D9BDDB-EC70-1830-AC0C-46430FFBDCE7}"/>
                </a:ext>
              </a:extLst>
            </p:cNvPr>
            <p:cNvSpPr/>
            <p:nvPr/>
          </p:nvSpPr>
          <p:spPr>
            <a:xfrm rot="5400000">
              <a:off x="1679657" y="909686"/>
              <a:ext cx="2498720" cy="2259092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8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</a:gra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2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Hexágono 4">
              <a:extLst>
                <a:ext uri="{FF2B5EF4-FFF2-40B4-BE49-F238E27FC236}">
                  <a16:creationId xmlns:a16="http://schemas.microsoft.com/office/drawing/2014/main" xmlns="" id="{CF13E097-18CB-A578-1FD5-CEE5499582B9}"/>
                </a:ext>
              </a:extLst>
            </p:cNvPr>
            <p:cNvSpPr/>
            <p:nvPr/>
          </p:nvSpPr>
          <p:spPr>
            <a:xfrm>
              <a:off x="2146465" y="1458551"/>
              <a:ext cx="1492111" cy="11628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2890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s-MX" sz="36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s-MX" sz="32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Explícitas</a:t>
              </a:r>
            </a:p>
          </p:txBody>
        </p:sp>
      </p:grpSp>
      <p:sp>
        <p:nvSpPr>
          <p:cNvPr id="44036" name="1 Marcador de contenido">
            <a:extLst>
              <a:ext uri="{FF2B5EF4-FFF2-40B4-BE49-F238E27FC236}">
                <a16:creationId xmlns:a16="http://schemas.microsoft.com/office/drawing/2014/main" xmlns="" id="{7270F36A-57EA-B4FA-FD6F-F701DD5A5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57959"/>
            <a:ext cx="5552724" cy="3542168"/>
          </a:xfrm>
        </p:spPr>
        <p:txBody>
          <a:bodyPr/>
          <a:lstStyle/>
          <a:p>
            <a:pPr marL="0" indent="0" algn="just">
              <a:buNone/>
            </a:pP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Cuando las finalidades se expresan de manera </a:t>
            </a:r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clara</a:t>
            </a: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, y estas se dan a conocer en el aviso de privacidad.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65FC6F9-12C9-43B9-ABEA-51A2AC08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272415-A308-4563-979C-50FC162F3B51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572E481-2648-462F-A468-0D6F5673D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F4250C6F-5A05-41A0-8ECA-E901C4EB0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17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>
            <a:extLst>
              <a:ext uri="{FF2B5EF4-FFF2-40B4-BE49-F238E27FC236}">
                <a16:creationId xmlns:a16="http://schemas.microsoft.com/office/drawing/2014/main" xmlns="" id="{A30C50FE-6D99-2FFB-A5DB-0F8CC560AAC5}"/>
              </a:ext>
            </a:extLst>
          </p:cNvPr>
          <p:cNvGrpSpPr/>
          <p:nvPr/>
        </p:nvGrpSpPr>
        <p:grpSpPr>
          <a:xfrm>
            <a:off x="5881688" y="1183290"/>
            <a:ext cx="5662409" cy="4968552"/>
            <a:chOff x="1771699" y="864463"/>
            <a:chExt cx="2207641" cy="2537519"/>
          </a:xfrm>
          <a:gradFill>
            <a:gsLst>
              <a:gs pos="0">
                <a:srgbClr val="9BFD0B"/>
              </a:gs>
              <a:gs pos="80000">
                <a:srgbClr val="74E230"/>
              </a:gs>
              <a:gs pos="100000">
                <a:srgbClr val="FFFF00"/>
              </a:gs>
            </a:gsLst>
            <a:lin ang="16200000" scaled="0"/>
          </a:gradFill>
          <a:scene3d>
            <a:camera prst="orthographicFront"/>
            <a:lightRig rig="flat" dir="t"/>
          </a:scene3d>
        </p:grpSpPr>
        <p:sp>
          <p:nvSpPr>
            <p:cNvPr id="6" name="5 Hexágono">
              <a:extLst>
                <a:ext uri="{FF2B5EF4-FFF2-40B4-BE49-F238E27FC236}">
                  <a16:creationId xmlns:a16="http://schemas.microsoft.com/office/drawing/2014/main" xmlns="" id="{9E6AA672-4D5B-3067-EF68-FABC6CF73161}"/>
                </a:ext>
              </a:extLst>
            </p:cNvPr>
            <p:cNvSpPr/>
            <p:nvPr/>
          </p:nvSpPr>
          <p:spPr>
            <a:xfrm rot="5400000">
              <a:off x="1606760" y="1029402"/>
              <a:ext cx="2537519" cy="220764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2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Hexágono 4">
              <a:extLst>
                <a:ext uri="{FF2B5EF4-FFF2-40B4-BE49-F238E27FC236}">
                  <a16:creationId xmlns:a16="http://schemas.microsoft.com/office/drawing/2014/main" xmlns="" id="{622E276E-F635-63B4-3096-EF2E4B88BD96}"/>
                </a:ext>
              </a:extLst>
            </p:cNvPr>
            <p:cNvSpPr/>
            <p:nvPr/>
          </p:nvSpPr>
          <p:spPr>
            <a:xfrm>
              <a:off x="1936163" y="1057443"/>
              <a:ext cx="1673339" cy="202266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2890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s-MX" sz="32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Lícitas</a:t>
              </a:r>
            </a:p>
          </p:txBody>
        </p:sp>
      </p:grpSp>
      <p:sp>
        <p:nvSpPr>
          <p:cNvPr id="45060" name="1 Marcador de contenido">
            <a:extLst>
              <a:ext uri="{FF2B5EF4-FFF2-40B4-BE49-F238E27FC236}">
                <a16:creationId xmlns:a16="http://schemas.microsoft.com/office/drawing/2014/main" xmlns="" id="{54A8912C-5C17-C1BA-C48F-1A645EF6E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76" y="2231810"/>
            <a:ext cx="5059423" cy="4172106"/>
          </a:xfrm>
        </p:spPr>
        <p:txBody>
          <a:bodyPr/>
          <a:lstStyle/>
          <a:p>
            <a:pPr marL="0" indent="0" algn="just">
              <a:buNone/>
            </a:pP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Cuando las finalidades que justifican el tratamiento de los datos personales son </a:t>
            </a:r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acordes</a:t>
            </a: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con las atribuciones o facultades que la </a:t>
            </a:r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normatividad</a:t>
            </a: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aplicable les confiera.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F94BEF8-542E-43B1-BAB8-59252B4C0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24A72-E861-47D2-8B74-9A4993395CA1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32EE600-57D2-4A24-A81C-709ECE23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D82B15AC-219E-44CC-8D73-AD376055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18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>
            <a:extLst>
              <a:ext uri="{FF2B5EF4-FFF2-40B4-BE49-F238E27FC236}">
                <a16:creationId xmlns:a16="http://schemas.microsoft.com/office/drawing/2014/main" xmlns="" id="{8DDFABFC-57FC-FFBC-FC1E-3C72AC577FFA}"/>
              </a:ext>
            </a:extLst>
          </p:cNvPr>
          <p:cNvGrpSpPr/>
          <p:nvPr/>
        </p:nvGrpSpPr>
        <p:grpSpPr>
          <a:xfrm>
            <a:off x="433591" y="498475"/>
            <a:ext cx="5703786" cy="4968552"/>
            <a:chOff x="1771699" y="864463"/>
            <a:chExt cx="2207641" cy="2537519"/>
          </a:xfrm>
          <a:gradFill>
            <a:gsLst>
              <a:gs pos="0">
                <a:srgbClr val="FFC000"/>
              </a:gs>
              <a:gs pos="80000">
                <a:schemeClr val="accent6">
                  <a:lumMod val="75000"/>
                </a:schemeClr>
              </a:gs>
              <a:gs pos="100000">
                <a:srgbClr val="FFFF00"/>
              </a:gs>
            </a:gsLst>
            <a:lin ang="16200000" scaled="0"/>
          </a:gradFill>
          <a:scene3d>
            <a:camera prst="orthographicFront"/>
            <a:lightRig rig="flat" dir="t"/>
          </a:scene3d>
        </p:grpSpPr>
        <p:sp>
          <p:nvSpPr>
            <p:cNvPr id="6" name="5 Hexágono">
              <a:extLst>
                <a:ext uri="{FF2B5EF4-FFF2-40B4-BE49-F238E27FC236}">
                  <a16:creationId xmlns:a16="http://schemas.microsoft.com/office/drawing/2014/main" xmlns="" id="{3410D8D3-4CA4-14E9-C3D6-53E90A816F69}"/>
                </a:ext>
              </a:extLst>
            </p:cNvPr>
            <p:cNvSpPr/>
            <p:nvPr/>
          </p:nvSpPr>
          <p:spPr>
            <a:xfrm rot="5400000">
              <a:off x="1606760" y="1029402"/>
              <a:ext cx="2537519" cy="2207641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2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Hexágono 4">
              <a:extLst>
                <a:ext uri="{FF2B5EF4-FFF2-40B4-BE49-F238E27FC236}">
                  <a16:creationId xmlns:a16="http://schemas.microsoft.com/office/drawing/2014/main" xmlns="" id="{84EE2418-197A-D747-2B0C-A65569FA3FA8}"/>
                </a:ext>
              </a:extLst>
            </p:cNvPr>
            <p:cNvSpPr/>
            <p:nvPr/>
          </p:nvSpPr>
          <p:spPr>
            <a:xfrm>
              <a:off x="1936163" y="1057443"/>
              <a:ext cx="1673339" cy="202266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2890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s-MX" sz="32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Legitimas</a:t>
              </a:r>
            </a:p>
          </p:txBody>
        </p:sp>
      </p:grpSp>
      <p:sp>
        <p:nvSpPr>
          <p:cNvPr id="46084" name="1 Marcador de contenido">
            <a:extLst>
              <a:ext uri="{FF2B5EF4-FFF2-40B4-BE49-F238E27FC236}">
                <a16:creationId xmlns:a16="http://schemas.microsoft.com/office/drawing/2014/main" xmlns="" id="{1BAD888E-E7F6-C210-A057-1E4685BF7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170" y="1681454"/>
            <a:ext cx="5445023" cy="3960440"/>
          </a:xfrm>
        </p:spPr>
        <p:txBody>
          <a:bodyPr/>
          <a:lstStyle/>
          <a:p>
            <a:pPr marL="0" indent="0" algn="just">
              <a:buNone/>
            </a:pP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Cuando las finalidades que motivan el tratamiento de los datos personales se encuentran habilitadas por el </a:t>
            </a:r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consentimiento</a:t>
            </a: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del titular. Salvo alguna de las excepciones.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B1154E0-817E-40AD-B317-0728DF450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27C331-1E88-44B8-A5DB-B6BA62F46A54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EC8DBC9-2525-455F-AD22-CC8804F00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D8DA5D80-6A48-45E8-AD3B-9E94BA8D2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19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6DB1DC-800F-4C43-B812-C85190A5C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736871"/>
            <a:ext cx="10363200" cy="1470025"/>
          </a:xfrm>
        </p:spPr>
        <p:txBody>
          <a:bodyPr/>
          <a:lstStyle/>
          <a:p>
            <a:pPr algn="just"/>
            <a:r>
              <a:rPr lang="es-MX" dirty="0"/>
              <a:t>Principios y acciones en la Protección de Datos Personales.</a:t>
            </a:r>
          </a:p>
        </p:txBody>
      </p:sp>
      <p:sp>
        <p:nvSpPr>
          <p:cNvPr id="7" name="4 Subtítulo">
            <a:extLst>
              <a:ext uri="{FF2B5EF4-FFF2-40B4-BE49-F238E27FC236}">
                <a16:creationId xmlns:a16="http://schemas.microsoft.com/office/drawing/2014/main" xmlns="" id="{4AFC3754-86BB-4874-8726-1CA63CE89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5040292"/>
            <a:ext cx="8534400" cy="1752600"/>
          </a:xfrm>
        </p:spPr>
        <p:txBody>
          <a:bodyPr/>
          <a:lstStyle/>
          <a:p>
            <a:pPr marL="0" indent="0" algn="ctr">
              <a:buNone/>
            </a:pPr>
            <a:r>
              <a:rPr lang="es-MX" sz="3200" b="1" dirty="0">
                <a:solidFill>
                  <a:srgbClr val="A12E62"/>
                </a:solidFill>
              </a:rPr>
              <a:t>Dra. Ángeles Guzmán García</a:t>
            </a:r>
          </a:p>
          <a:p>
            <a:pPr marL="0" indent="0" algn="ctr">
              <a:buNone/>
            </a:pPr>
            <a:r>
              <a:rPr lang="es-MX" sz="3200" b="1" dirty="0">
                <a:solidFill>
                  <a:srgbClr val="A12E62"/>
                </a:solidFill>
              </a:rPr>
              <a:t>Comisionada</a:t>
            </a:r>
            <a:br>
              <a:rPr lang="es-MX" sz="3200" b="1" dirty="0">
                <a:solidFill>
                  <a:srgbClr val="A12E62"/>
                </a:solidFill>
              </a:rPr>
            </a:br>
            <a:r>
              <a:rPr lang="es-MX" sz="3200" b="1" cap="none" dirty="0">
                <a:solidFill>
                  <a:srgbClr val="92D050"/>
                </a:solidFill>
              </a:rPr>
              <a:t>angelesguzman@cotai.org.mx</a:t>
            </a:r>
            <a:endParaRPr lang="es-MX" sz="3200" b="1" dirty="0">
              <a:solidFill>
                <a:srgbClr val="92D050"/>
              </a:solidFill>
            </a:endParaRP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D03D8C0-B19B-4281-BE8E-3D7A71CE3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15531F-DF0A-4BDA-A827-707816EE51A3}" type="datetime1">
              <a:rPr lang="es-MX" smtClean="0"/>
              <a:t>27/05/2022</a:t>
            </a:fld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356392A-C354-42AD-A25A-4B248D0E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B1856E-7316-427C-8DF6-68E1032E2BDF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  <p:pic>
        <p:nvPicPr>
          <p:cNvPr id="1026" name="Picture 2" descr="Ilustración de Tarjeta De Identificación De Plástico Con Foto En Plano y  más Vectores Libres de Derechos de Huésped - iStock">
            <a:extLst>
              <a:ext uri="{FF2B5EF4-FFF2-40B4-BE49-F238E27FC236}">
                <a16:creationId xmlns:a16="http://schemas.microsoft.com/office/drawing/2014/main" xmlns="" id="{EA02CD0B-293B-4024-B9B4-16AE0529A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6" t="28846" r="14676" b="26923"/>
          <a:stretch/>
        </p:blipFill>
        <p:spPr bwMode="auto">
          <a:xfrm>
            <a:off x="4237121" y="2548571"/>
            <a:ext cx="4028574" cy="2551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33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Marcador de contenido 2">
            <a:extLst>
              <a:ext uri="{FF2B5EF4-FFF2-40B4-BE49-F238E27FC236}">
                <a16:creationId xmlns:a16="http://schemas.microsoft.com/office/drawing/2014/main" xmlns="" id="{B0DF726F-0054-94AC-5E31-922993DE4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346" y="1765598"/>
            <a:ext cx="10741307" cy="4884056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endParaRPr lang="es-MX" altLang="es-MX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r>
              <a:rPr lang="es-MX" sz="2800" dirty="0">
                <a:latin typeface="Arial" pitchFamily="34" charset="0"/>
                <a:ea typeface="Tahoma" pitchFamily="34" charset="0"/>
                <a:cs typeface="Arial" pitchFamily="34" charset="0"/>
              </a:rPr>
              <a:t>El responsable podrá tratar datos personales para finalidades distintas a las establecidas en el aviso de privacidad, siempre y cuando </a:t>
            </a:r>
            <a:r>
              <a:rPr lang="es-MX" sz="2800" b="1" u="sng" dirty="0">
                <a:latin typeface="Arial" pitchFamily="34" charset="0"/>
                <a:ea typeface="Tahoma" pitchFamily="34" charset="0"/>
                <a:cs typeface="Arial" pitchFamily="34" charset="0"/>
              </a:rPr>
              <a:t>cuente con atribuciones conferidas en la ley y medie el consentimiento del titular</a:t>
            </a:r>
            <a:r>
              <a:rPr lang="es-MX" sz="2800" u="sng" dirty="0">
                <a:latin typeface="Arial" pitchFamily="34" charset="0"/>
                <a:ea typeface="Tahoma" pitchFamily="34" charset="0"/>
                <a:cs typeface="Arial" pitchFamily="34" charset="0"/>
              </a:rPr>
              <a:t>,</a:t>
            </a:r>
            <a:r>
              <a:rPr lang="es-MX" sz="2800" dirty="0">
                <a:latin typeface="Arial" pitchFamily="34" charset="0"/>
                <a:ea typeface="Tahoma" pitchFamily="34" charset="0"/>
                <a:cs typeface="Arial" pitchFamily="34" charset="0"/>
              </a:rPr>
              <a:t> salvo que sea una persona reportada como desaparecida, en los términos previstos en la presente Ley y demás disposiciones que resulten aplicables en la materia. 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charset="0"/>
              <a:buChar char="•"/>
              <a:defRPr/>
            </a:pPr>
            <a:endParaRPr lang="es-MX" altLang="es-MX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BC9E8192-4C4D-B030-8669-558BB071B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407"/>
            <a:ext cx="7228114" cy="1081088"/>
          </a:xfrm>
          <a:solidFill>
            <a:schemeClr val="accent3"/>
          </a:solidFill>
        </p:spPr>
        <p:txBody>
          <a:bodyPr/>
          <a:lstStyle/>
          <a:p>
            <a:pPr>
              <a:defRPr/>
            </a:pP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FINALIDAD EXCEPCIONES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CC048C9A-8A9B-4D24-BBC6-6CCA88F7F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6DD5D5-AC53-43B3-8118-F5A272F72B53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E76F27E-6841-4666-9E41-5A242CEB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B9087F2D-2306-4342-8010-1F7ED586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20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7C10F7A-E786-4A11-951E-18D27EF5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10" y="23018"/>
            <a:ext cx="10972800" cy="1143000"/>
          </a:xfrm>
        </p:spPr>
        <p:txBody>
          <a:bodyPr/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EJEMPLO DE FINALIDAD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1DF4C92-9F1A-4322-9FF8-9C5DFBB19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321" y="1166018"/>
            <a:ext cx="8430227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Algunas finalidades son necesarias en el supuesto cuando acudes al </a:t>
            </a: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, es necesario que 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ste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obtenga y trate tus datos personales para darte atención médica. También, cuando solicitas un </a:t>
            </a: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crédito a un banco,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es necesario que 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ste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recabe y utilice tus datos personales para la tramitación del mismo.</a:t>
            </a:r>
          </a:p>
          <a:p>
            <a:pPr marL="0" indent="0" algn="just">
              <a:buNone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En los ejemplos anteriores, si el médico o el banco no obtienen y utilizan tus datos personales, resultará imposible que puedas obtener el tratamiento médico o el crédito que pretendes. 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88F05F5-8A70-45DB-A96C-1B779A01C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27"/>
          <a:stretch/>
        </p:blipFill>
        <p:spPr>
          <a:xfrm>
            <a:off x="8762036" y="2219324"/>
            <a:ext cx="3140710" cy="2352676"/>
          </a:xfrm>
          <a:prstGeom prst="rect">
            <a:avLst/>
          </a:prstGeom>
        </p:spPr>
      </p:pic>
      <p:sp>
        <p:nvSpPr>
          <p:cNvPr id="6" name="Marcador de fecha 5">
            <a:extLst>
              <a:ext uri="{FF2B5EF4-FFF2-40B4-BE49-F238E27FC236}">
                <a16:creationId xmlns:a16="http://schemas.microsoft.com/office/drawing/2014/main" xmlns="" id="{D3EC5493-1D26-40FD-B159-0FFAC30EC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F16CFE-5A91-4FB4-9E13-E44B0F40BA91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2AEE4D44-1AE5-47C8-BA4E-C29570C6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39B2605A-950D-4B38-8737-B7DF35659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21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62730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/>
              <a:t>PROPORCIONALIDAD</a:t>
            </a:r>
          </a:p>
        </p:txBody>
      </p:sp>
      <p:sp>
        <p:nvSpPr>
          <p:cNvPr id="969" name="Google Shape;969;p115"/>
          <p:cNvSpPr txBox="1">
            <a:spLocks noGrp="1"/>
          </p:cNvSpPr>
          <p:nvPr>
            <p:ph sz="half" idx="2"/>
          </p:nvPr>
        </p:nvSpPr>
        <p:spPr>
          <a:xfrm>
            <a:off x="6045200" y="1411931"/>
            <a:ext cx="5384800" cy="4525963"/>
          </a:xfr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MX" dirty="0"/>
              <a:t>Este principio establece la obligación del responsable de </a:t>
            </a:r>
            <a:r>
              <a:rPr lang="es-MX" b="1" dirty="0"/>
              <a:t>solo</a:t>
            </a:r>
            <a:r>
              <a:rPr lang="es-MX" dirty="0"/>
              <a:t> tratar exclusivamente aquellos </a:t>
            </a:r>
            <a:r>
              <a:rPr lang="es-MX" b="1" dirty="0"/>
              <a:t>datos</a:t>
            </a:r>
            <a:r>
              <a:rPr lang="es-MX" dirty="0"/>
              <a:t> personales que resulten </a:t>
            </a:r>
            <a:r>
              <a:rPr lang="es-MX" b="1" dirty="0"/>
              <a:t>necesarios</a:t>
            </a:r>
            <a:r>
              <a:rPr lang="es-MX" dirty="0"/>
              <a:t>, adecuados, </a:t>
            </a:r>
            <a:r>
              <a:rPr lang="es-MX" b="1" dirty="0"/>
              <a:t>relevantes</a:t>
            </a:r>
            <a:r>
              <a:rPr lang="es-MX" dirty="0"/>
              <a:t> y </a:t>
            </a:r>
            <a:r>
              <a:rPr lang="es-MX" b="1" dirty="0"/>
              <a:t>no excesivos</a:t>
            </a:r>
            <a:r>
              <a:rPr lang="es-MX" dirty="0"/>
              <a:t> en relación con las finalidades para las cuales se obtuvieron del titular.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s-MX" dirty="0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DC36F836-0D21-4C3E-B2D5-A9851CB3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108E5E-D494-47AA-B622-25E6DDDB4F1C}" type="datetime1">
              <a:rPr lang="es-MX" smtClean="0"/>
              <a:t>27/05/2022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A6D17825-A5E4-4C43-9D20-1A325AFDB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63643C0-0E5C-46CA-8CC6-BD3F4FAE3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7FEC83-6DF6-490D-AB72-23D369C67EFD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005188D-A856-45F8-BFCF-3E9AB226A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393" y="1724969"/>
            <a:ext cx="3182013" cy="3182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/>
              <a:t>CONSENTIMIENTO</a:t>
            </a:r>
          </a:p>
        </p:txBody>
      </p:sp>
      <p:pic>
        <p:nvPicPr>
          <p:cNvPr id="978" name="Google Shape;978;p11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09600" y="1757664"/>
            <a:ext cx="3860800" cy="3892250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116"/>
          <p:cNvSpPr txBox="1">
            <a:spLocks noGrp="1"/>
          </p:cNvSpPr>
          <p:nvPr>
            <p:ph sz="half" idx="2"/>
          </p:nvPr>
        </p:nvSpPr>
        <p:spPr>
          <a:xfrm>
            <a:off x="5000264" y="1562743"/>
            <a:ext cx="6582136" cy="4525963"/>
          </a:xfr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dirty="0"/>
              <a:t>Establece la obligación del responsable de obtener el consentimiento del titular de los datos personales de manera </a:t>
            </a:r>
            <a:r>
              <a:rPr lang="es-MX" b="1" dirty="0"/>
              <a:t>libre, específica, inequívoca</a:t>
            </a:r>
            <a:r>
              <a:rPr lang="es-MX" dirty="0"/>
              <a:t> </a:t>
            </a:r>
            <a:r>
              <a:rPr lang="es-MX" b="1" dirty="0"/>
              <a:t>e informada </a:t>
            </a:r>
            <a:r>
              <a:rPr lang="es-MX" dirty="0"/>
              <a:t>para la realización del tratamiento, salvo que no sea requerido en virtud de las causales de excepción previstas en la normatividad.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DD46410-8972-4160-A927-805D2EB35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270687-A6EE-4158-8E1C-B9F091412D64}" type="datetime1">
              <a:rPr lang="es-MX" smtClean="0"/>
              <a:t>27/05/2022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81B1FFD-4BE3-4573-85BA-8EB82D86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9EE7672-EAC6-4BC3-A364-1680446AB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7FEC83-6DF6-490D-AB72-23D369C67EFD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AAF512D-9CCC-4883-9940-08F844D1B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97" t="67342" r="25095" b="8009"/>
          <a:stretch/>
        </p:blipFill>
        <p:spPr>
          <a:xfrm>
            <a:off x="1871431" y="2088000"/>
            <a:ext cx="8449138" cy="3485754"/>
          </a:xfrm>
          <a:prstGeom prst="rect">
            <a:avLst/>
          </a:prstGeom>
        </p:spPr>
      </p:pic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E55A5184-8990-4478-9768-D34B0840C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A7E8DB-C89A-4182-B6C0-F90B1D58AA04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44A556DD-5257-4E18-9D93-8F2D64174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BAE1D67F-2ACB-48FD-B859-F69AB6B7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7FEC83-6DF6-490D-AB72-23D369C67EFD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B591872E-92C2-4E56-B97F-F1CD606BB55C}"/>
              </a:ext>
            </a:extLst>
          </p:cNvPr>
          <p:cNvSpPr txBox="1"/>
          <p:nvPr/>
        </p:nvSpPr>
        <p:spPr>
          <a:xfrm>
            <a:off x="8167868" y="5573754"/>
            <a:ext cx="2384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Fuente de consulta: </a:t>
            </a:r>
            <a:r>
              <a:rPr lang="es-MX" sz="1200" dirty="0"/>
              <a:t>INAI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688A00A-EF0A-44D2-A512-6280ED620B29}"/>
              </a:ext>
            </a:extLst>
          </p:cNvPr>
          <p:cNvSpPr txBox="1"/>
          <p:nvPr/>
        </p:nvSpPr>
        <p:spPr>
          <a:xfrm>
            <a:off x="1136248" y="828935"/>
            <a:ext cx="9919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200" dirty="0"/>
              <a:t>CARACTERÍSTICAS DEL CONSENTIMIENTO.</a:t>
            </a:r>
          </a:p>
        </p:txBody>
      </p:sp>
    </p:spTree>
    <p:extLst>
      <p:ext uri="{BB962C8B-B14F-4D97-AF65-F5344CB8AC3E}">
        <p14:creationId xmlns:p14="http://schemas.microsoft.com/office/powerpoint/2010/main" val="72752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Google Shape;984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451" y="416688"/>
            <a:ext cx="10543125" cy="6024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F0F14D4-5D28-49FC-A1B5-6711E4A80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B878D-6FFA-4713-A27D-1E5673DD7EAF}" type="datetime1">
              <a:rPr lang="es-MX" smtClean="0"/>
              <a:t>27/05/2022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AB339D93-5F63-4041-A54E-42F6783E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Dra. María de los Ángeles Guzmán García.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937EDC3-E9D2-4413-B78F-55332671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26</a:t>
            </a:fld>
            <a:endParaRPr lang="es-MX"/>
          </a:p>
        </p:txBody>
      </p:sp>
      <p:graphicFrame>
        <p:nvGraphicFramePr>
          <p:cNvPr id="6" name="2 Marcador de contenido">
            <a:extLst>
              <a:ext uri="{FF2B5EF4-FFF2-40B4-BE49-F238E27FC236}">
                <a16:creationId xmlns:a16="http://schemas.microsoft.com/office/drawing/2014/main" xmlns="" id="{F558A4DD-4BBF-43AA-A5D5-38E5BA433E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1628778"/>
              </p:ext>
            </p:extLst>
          </p:nvPr>
        </p:nvGraphicFramePr>
        <p:xfrm>
          <a:off x="798653" y="532436"/>
          <a:ext cx="10158714" cy="5532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735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Consentimiento expreso</a:t>
            </a:r>
            <a:endParaRPr sz="3200" b="1" dirty="0">
              <a:solidFill>
                <a:schemeClr val="tx1"/>
              </a:solidFill>
            </a:endParaRPr>
          </a:p>
        </p:txBody>
      </p:sp>
      <p:sp>
        <p:nvSpPr>
          <p:cNvPr id="991" name="Google Shape;991;p118"/>
          <p:cNvSpPr txBox="1">
            <a:spLocks noGrp="1"/>
          </p:cNvSpPr>
          <p:nvPr>
            <p:ph type="body" idx="1"/>
          </p:nvPr>
        </p:nvSpPr>
        <p:spPr>
          <a:xfrm>
            <a:off x="148725" y="1690824"/>
            <a:ext cx="8179800" cy="447848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El responsable deberá obtener el consentimiento expreso del titular cuando:</a:t>
            </a:r>
            <a:endParaRPr sz="3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• Lo exija la </a:t>
            </a:r>
            <a:r>
              <a:rPr lang="es-MX" sz="30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ley</a:t>
            </a:r>
            <a:r>
              <a:rPr lang="es-MX" sz="3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3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• Se trate de datos </a:t>
            </a:r>
            <a:r>
              <a:rPr lang="es-MX" sz="30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sensibles</a:t>
            </a:r>
            <a:r>
              <a:rPr lang="es-MX" sz="3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3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• Se trate de datos </a:t>
            </a:r>
            <a:r>
              <a:rPr lang="es-MX" sz="30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financieros</a:t>
            </a:r>
            <a:r>
              <a:rPr lang="es-MX" sz="3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s-MX" sz="30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patrimoniales</a:t>
            </a:r>
            <a:r>
              <a:rPr lang="es-MX" sz="3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3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• Lo solicite el responsable para acreditar el mismo.</a:t>
            </a:r>
            <a:endParaRPr sz="3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• Lo acuerden el titular y responsable. </a:t>
            </a:r>
            <a:endParaRPr sz="3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pic>
        <p:nvPicPr>
          <p:cNvPr id="992" name="Google Shape;992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00200" y="3450700"/>
            <a:ext cx="1666875" cy="32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8525" y="2438125"/>
            <a:ext cx="1739400" cy="145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2" descr="Condena por falsificar la firma de un paciente en un CI – HERALDO ...">
            <a:extLst>
              <a:ext uri="{FF2B5EF4-FFF2-40B4-BE49-F238E27FC236}">
                <a16:creationId xmlns:a16="http://schemas.microsoft.com/office/drawing/2014/main" xmlns="" id="{7D505A40-E466-E6AE-99F6-DCAB437DC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29" y="1725616"/>
            <a:ext cx="4782567" cy="27182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xmlns="" id="{4201A7F2-C2B2-58AB-D6C8-6E0BA4D85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0020" y="2174875"/>
            <a:ext cx="5922380" cy="2509103"/>
          </a:xfrm>
        </p:spPr>
        <p:txBody>
          <a:bodyPr wrap="square" anchor="t">
            <a:noAutofit/>
          </a:bodyPr>
          <a:lstStyle/>
          <a:p>
            <a:pPr marL="0" indent="0" algn="just">
              <a:buNone/>
              <a:defRPr/>
            </a:pP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regla general</a:t>
            </a: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, el consentimiento se deberá solicitar para </a:t>
            </a: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tratar</a:t>
            </a: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 los datos personales para </a:t>
            </a: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finalidades</a:t>
            </a: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específicas,</a:t>
            </a: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no en lo general.</a:t>
            </a: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16684E7-1565-4EBD-9107-E68795184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0AE8E8-09DE-4A41-8B6B-0B6116F7FE8E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2A5D0B0-2240-4081-B344-41A317F9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6676FF4-6256-4672-A68B-26B42759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6FDD-1D65-428A-8519-EE42F83AD578}" type="slidenum">
              <a:rPr lang="es-ES" altLang="es-MX" smtClean="0"/>
              <a:pPr/>
              <a:t>28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104466F4-055D-43A9-946E-7C4C38E8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2DFB3B-A6C1-4FEB-8AB7-160A57C7AD26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4E57E19E-B600-4882-B1A2-3FCCCD4B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E65AF48D-C7A0-4D2A-85AB-1DFE3F07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6FDD-1D65-428A-8519-EE42F83AD578}" type="slidenum">
              <a:rPr lang="es-ES" altLang="es-MX" smtClean="0"/>
              <a:pPr/>
              <a:t>29</a:t>
            </a:fld>
            <a:endParaRPr lang="es-ES" altLang="es-MX"/>
          </a:p>
        </p:txBody>
      </p:sp>
      <p:graphicFrame>
        <p:nvGraphicFramePr>
          <p:cNvPr id="10" name="Diagrama 24">
            <a:extLst>
              <a:ext uri="{FF2B5EF4-FFF2-40B4-BE49-F238E27FC236}">
                <a16:creationId xmlns:a16="http://schemas.microsoft.com/office/drawing/2014/main" xmlns="" id="{DFA82127-376F-4F23-B5BF-BC7B696860A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47436079"/>
              </p:ext>
            </p:extLst>
          </p:nvPr>
        </p:nvGraphicFramePr>
        <p:xfrm>
          <a:off x="949123" y="974583"/>
          <a:ext cx="9803757" cy="4908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4571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C6438F84-47EC-E1CB-35B3-EE2A007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46487"/>
            <a:ext cx="10914743" cy="1104219"/>
          </a:xfrm>
        </p:spPr>
        <p:txBody>
          <a:bodyPr/>
          <a:lstStyle/>
          <a:p>
            <a:r>
              <a:rPr kumimoji="0" lang="es-MX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Objetivo general</a:t>
            </a:r>
            <a:endParaRPr lang="es-MX" sz="3200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CA906717-5E12-92B2-D31E-0A93E7176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69474"/>
            <a:ext cx="10972800" cy="3237821"/>
          </a:xfrm>
        </p:spPr>
        <p:txBody>
          <a:bodyPr/>
          <a:lstStyle/>
          <a:p>
            <a:pPr marL="0" indent="0" algn="just">
              <a:buNone/>
            </a:pP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 término del curso “Principios y </a:t>
            </a:r>
            <a:r>
              <a:rPr lang="es-MX" dirty="0">
                <a:latin typeface="Arial" panose="020B0604020202020204" pitchFamily="34" charset="0"/>
                <a:ea typeface="Calibri" panose="020F0502020204030204" pitchFamily="34" charset="0"/>
              </a:rPr>
              <a:t>acciones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”, las personas participantes identificarán </a:t>
            </a:r>
            <a:r>
              <a:rPr lang="es-MX" dirty="0">
                <a:latin typeface="Arial" panose="020B0604020202020204" pitchFamily="34" charset="0"/>
                <a:ea typeface="Calibri" panose="020F0502020204030204" pitchFamily="34" charset="0"/>
              </a:rPr>
              <a:t>el cumplimiento a la protección de datos personales, de acuerdo a la normatividad de la materia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s-MX" dirty="0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000F78ED-6CB2-494C-8C96-12D43F6E1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68C2EE-F2A4-450A-AF01-C931679A44E9}" type="datetime1">
              <a:rPr lang="es-MX" smtClean="0"/>
              <a:t>27/05/2022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A6DF310C-24F8-4F14-B84C-835AA20C8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Dra. María de los Ángeles Guzmán García.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974F68F-C374-41EF-A9D8-BB513B76E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B1856E-7316-427C-8DF6-68E1032E2BDF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8424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CuadroTexto">
            <a:extLst>
              <a:ext uri="{FF2B5EF4-FFF2-40B4-BE49-F238E27FC236}">
                <a16:creationId xmlns:a16="http://schemas.microsoft.com/office/drawing/2014/main" xmlns="" id="{DD6E4059-D3A1-EF7C-33AB-EC7CE6D254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692306"/>
            <a:ext cx="8831484" cy="523220"/>
          </a:xfrm>
          <a:solidFill>
            <a:schemeClr val="accent3">
              <a:lumMod val="75000"/>
            </a:schemeClr>
          </a:solidFill>
          <a:ln>
            <a:miter lim="800000"/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Principio de consentimiento</a:t>
            </a:r>
          </a:p>
        </p:txBody>
      </p:sp>
      <p:sp>
        <p:nvSpPr>
          <p:cNvPr id="57346" name="2 Marcador de contenido">
            <a:extLst>
              <a:ext uri="{FF2B5EF4-FFF2-40B4-BE49-F238E27FC236}">
                <a16:creationId xmlns:a16="http://schemas.microsoft.com/office/drawing/2014/main" xmlns="" id="{DF846F66-927E-2967-87A6-7549883A1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9888638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En ausencia de las características del consentimiento, no puede considerarse como lícitamente otorgado.</a:t>
            </a:r>
          </a:p>
          <a:p>
            <a:pPr marL="0" indent="0" algn="just">
              <a:buNone/>
            </a:pPr>
            <a:endParaRPr lang="es-MX" alt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regla general </a:t>
            </a: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en todo tratamiento debe obtenerse el consentimiento del titular para el uso de sus datos personales, </a:t>
            </a:r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salvo que existan excepciones </a:t>
            </a: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que la normatividad aplicable precise.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8EF63CD-975F-4C62-A5D9-9C804947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43451F-178C-4D00-B665-2E3937B32C43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A7C396E-57C4-40ED-8CA5-6EAC27FDC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E651BD4-E635-468B-96F9-7093CF81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30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6 CuadroTexto">
            <a:extLst>
              <a:ext uri="{FF2B5EF4-FFF2-40B4-BE49-F238E27FC236}">
                <a16:creationId xmlns:a16="http://schemas.microsoft.com/office/drawing/2014/main" xmlns="" id="{B16B2657-BB22-19FE-105B-6760BBB92D61}"/>
              </a:ext>
            </a:extLst>
          </p:cNvPr>
          <p:cNvSpPr txBox="1"/>
          <p:nvPr/>
        </p:nvSpPr>
        <p:spPr>
          <a:xfrm>
            <a:off x="-1" y="204631"/>
            <a:ext cx="6255657" cy="523220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MX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Excepciones al consentimiento</a:t>
            </a:r>
          </a:p>
        </p:txBody>
      </p:sp>
      <p:sp>
        <p:nvSpPr>
          <p:cNvPr id="14" name="Rombo 13">
            <a:extLst>
              <a:ext uri="{FF2B5EF4-FFF2-40B4-BE49-F238E27FC236}">
                <a16:creationId xmlns:a16="http://schemas.microsoft.com/office/drawing/2014/main" xmlns="" id="{55B2F644-E87F-7C9F-DDDC-A4887B758076}"/>
              </a:ext>
            </a:extLst>
          </p:cNvPr>
          <p:cNvSpPr/>
          <p:nvPr/>
        </p:nvSpPr>
        <p:spPr>
          <a:xfrm>
            <a:off x="9390063" y="404813"/>
            <a:ext cx="431800" cy="576262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800" kern="1200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5" name="Marcador de contenido 4">
            <a:extLst>
              <a:ext uri="{FF2B5EF4-FFF2-40B4-BE49-F238E27FC236}">
                <a16:creationId xmlns:a16="http://schemas.microsoft.com/office/drawing/2014/main" xmlns="" id="{0F927AC6-4677-8A52-8329-A787142252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7659572"/>
              </p:ext>
            </p:extLst>
          </p:nvPr>
        </p:nvGraphicFramePr>
        <p:xfrm>
          <a:off x="0" y="1161143"/>
          <a:ext cx="12192000" cy="5696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46D9761B-4532-440C-8B54-AF2C96FF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B17DDD-5EC0-4903-9388-8964CBD960C9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6C35354C-913E-4635-9FCB-1602D021D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3EEED99-A598-4347-8C65-4B70327CE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31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Marcador de contenido 4">
            <a:extLst>
              <a:ext uri="{FF2B5EF4-FFF2-40B4-BE49-F238E27FC236}">
                <a16:creationId xmlns:a16="http://schemas.microsoft.com/office/drawing/2014/main" xmlns="" id="{8C05A8E9-BF0E-41CF-2EBB-BF7884B24E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8623832"/>
              </p:ext>
            </p:extLst>
          </p:nvPr>
        </p:nvGraphicFramePr>
        <p:xfrm>
          <a:off x="-1" y="1132114"/>
          <a:ext cx="12090401" cy="5527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6 CuadroTexto">
            <a:extLst>
              <a:ext uri="{FF2B5EF4-FFF2-40B4-BE49-F238E27FC236}">
                <a16:creationId xmlns:a16="http://schemas.microsoft.com/office/drawing/2014/main" xmlns="" id="{3794BB6C-E125-234C-D1CF-B426CB74D043}"/>
              </a:ext>
            </a:extLst>
          </p:cNvPr>
          <p:cNvSpPr txBox="1"/>
          <p:nvPr/>
        </p:nvSpPr>
        <p:spPr>
          <a:xfrm>
            <a:off x="145975" y="38614"/>
            <a:ext cx="6211281" cy="523220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MX" sz="2800" b="1" kern="1200" dirty="0">
                <a:solidFill>
                  <a:prstClr val="white"/>
                </a:solidFill>
                <a:latin typeface="Trebuchet MS" pitchFamily="34" charset="0"/>
              </a:rPr>
              <a:t>Excepciones al consentimiento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875DD1C-D47A-445E-8B0E-F33AD2EB5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033C34-E9ED-4131-A5A1-F8181885D8DB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A8EF0C37-0864-460E-852B-2F2BB8F5B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07F2912-8A5C-450B-A71A-06E06A943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32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Marcador de contenido 4">
            <a:extLst>
              <a:ext uri="{FF2B5EF4-FFF2-40B4-BE49-F238E27FC236}">
                <a16:creationId xmlns:a16="http://schemas.microsoft.com/office/drawing/2014/main" xmlns="" id="{882D02FC-F5A2-BEEA-B6C8-D3BE83A59E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182830"/>
              </p:ext>
            </p:extLst>
          </p:nvPr>
        </p:nvGraphicFramePr>
        <p:xfrm>
          <a:off x="1710022" y="938680"/>
          <a:ext cx="7364530" cy="5237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CuadroTexto">
            <a:extLst>
              <a:ext uri="{FF2B5EF4-FFF2-40B4-BE49-F238E27FC236}">
                <a16:creationId xmlns:a16="http://schemas.microsoft.com/office/drawing/2014/main" xmlns="" id="{217E8404-EEA7-A847-98D9-0578AFF86B98}"/>
              </a:ext>
            </a:extLst>
          </p:cNvPr>
          <p:cNvSpPr txBox="1"/>
          <p:nvPr/>
        </p:nvSpPr>
        <p:spPr>
          <a:xfrm>
            <a:off x="2017294" y="139111"/>
            <a:ext cx="5598622" cy="523220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MX" sz="2800" b="1" kern="1200" dirty="0">
                <a:solidFill>
                  <a:prstClr val="white"/>
                </a:solidFill>
                <a:latin typeface="Trebuchet MS" pitchFamily="34" charset="0"/>
              </a:rPr>
              <a:t>Excepciones al consentimiento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7D5E4438-EB90-4B1B-8B68-000D65088A4C}"/>
              </a:ext>
            </a:extLst>
          </p:cNvPr>
          <p:cNvSpPr txBox="1"/>
          <p:nvPr/>
        </p:nvSpPr>
        <p:spPr>
          <a:xfrm>
            <a:off x="9826906" y="5822066"/>
            <a:ext cx="1643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/>
              <a:t>Art. 23 de la Ley Local 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D12A6A8-BE49-4970-9662-262B2619D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ADCB4C-125F-4380-AF96-820E2DE37426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89C6BC2-BFA7-45E3-8759-0D396551D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3834E79-C553-46E4-AB8B-06E493001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33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B185BF1-7FB1-4308-9A82-5CA22AF5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A27E0-99C0-4D03-A169-906F85B2924D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48B9D8F-29F3-4C4C-AFFB-BF42ABC9B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0B2F83E-8499-49F7-B649-A5033202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34</a:t>
            </a:fld>
            <a:endParaRPr lang="es-ES" alt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1CFBF1E4-D67C-49E2-B694-76CF06B27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21" t="31223" r="18259" b="22194"/>
          <a:stretch/>
        </p:blipFill>
        <p:spPr>
          <a:xfrm>
            <a:off x="2527242" y="1585731"/>
            <a:ext cx="7693203" cy="45177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Flecha: a la derecha con bandas 9">
            <a:extLst>
              <a:ext uri="{FF2B5EF4-FFF2-40B4-BE49-F238E27FC236}">
                <a16:creationId xmlns:a16="http://schemas.microsoft.com/office/drawing/2014/main" xmlns="" id="{A980F133-598A-4ED6-9B60-BEEE223FFEDC}"/>
              </a:ext>
            </a:extLst>
          </p:cNvPr>
          <p:cNvSpPr/>
          <p:nvPr/>
        </p:nvSpPr>
        <p:spPr>
          <a:xfrm>
            <a:off x="1257885" y="3254277"/>
            <a:ext cx="1215342" cy="590308"/>
          </a:xfrm>
          <a:prstGeom prst="stripedRightArrow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0F2AD982-5455-4A6E-B77D-9F2F2E73F66E}"/>
              </a:ext>
            </a:extLst>
          </p:cNvPr>
          <p:cNvSpPr txBox="1"/>
          <p:nvPr/>
        </p:nvSpPr>
        <p:spPr>
          <a:xfrm>
            <a:off x="1257885" y="339061"/>
            <a:ext cx="704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/>
              <a:t>EJEMPLO DE CONSENTIMIENTO EN AVISO DE PRIVACIDAD SIMPLIFICADO.</a:t>
            </a:r>
          </a:p>
        </p:txBody>
      </p:sp>
    </p:spTree>
    <p:extLst>
      <p:ext uri="{BB962C8B-B14F-4D97-AF65-F5344CB8AC3E}">
        <p14:creationId xmlns:p14="http://schemas.microsoft.com/office/powerpoint/2010/main" val="81994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24"/>
          <p:cNvSpPr txBox="1">
            <a:spLocks noGrp="1"/>
          </p:cNvSpPr>
          <p:nvPr>
            <p:ph type="title" idx="4294967295"/>
          </p:nvPr>
        </p:nvSpPr>
        <p:spPr>
          <a:xfrm>
            <a:off x="990600" y="80168"/>
            <a:ext cx="10515600" cy="132556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latin typeface="Arial"/>
                <a:ea typeface="Arial"/>
                <a:cs typeface="Arial"/>
                <a:sym typeface="Arial"/>
              </a:rPr>
              <a:t>CALIDAD</a:t>
            </a:r>
            <a:endParaRPr lang="es-MX" sz="3200" b="1" dirty="0"/>
          </a:p>
        </p:txBody>
      </p:sp>
      <p:sp>
        <p:nvSpPr>
          <p:cNvPr id="1033" name="Google Shape;1033;p124"/>
          <p:cNvSpPr txBox="1">
            <a:spLocks noGrp="1"/>
          </p:cNvSpPr>
          <p:nvPr>
            <p:ph type="body" idx="4294967295"/>
          </p:nvPr>
        </p:nvSpPr>
        <p:spPr>
          <a:xfrm>
            <a:off x="525685" y="1695098"/>
            <a:ext cx="6199188" cy="435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El principio de calidad está estrechamente relacionado con el principio de finalidad y proporcionalidad, puesto que se materializa cuando los datos personales tratados son </a:t>
            </a:r>
            <a:r>
              <a:rPr lang="es-ES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exactos, completos, pertinentes, correctos y actualizados </a:t>
            </a:r>
            <a:r>
              <a:rPr lang="es-E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según se requiera para el cumplimiento de la finalidad para la que se tratan.</a:t>
            </a: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6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Artículo 24, 25 y 26 de la Ley Local</a:t>
            </a: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Artículo 19 de los </a:t>
            </a:r>
            <a:r>
              <a:rPr lang="es-ES" sz="1600" u="sng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Lineamiento</a:t>
            </a:r>
            <a:r>
              <a:rPr lang="es-ES" sz="1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 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2" name="AutoShape 2" descr="Que es Calidad ? ~ Significado | Definicion de Calidad">
            <a:extLst>
              <a:ext uri="{FF2B5EF4-FFF2-40B4-BE49-F238E27FC236}">
                <a16:creationId xmlns:a16="http://schemas.microsoft.com/office/drawing/2014/main" xmlns="" id="{E1C28351-5619-4830-A467-3FA92A07B7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973E6B6-B7B7-4518-81ED-F1A7344DB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270" y="1865121"/>
            <a:ext cx="4607045" cy="2591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25"/>
          <p:cNvSpPr txBox="1">
            <a:spLocks noGrp="1"/>
          </p:cNvSpPr>
          <p:nvPr>
            <p:ph type="title"/>
          </p:nvPr>
        </p:nvSpPr>
        <p:spPr>
          <a:xfrm>
            <a:off x="838188" y="842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>
                <a:latin typeface="Arial"/>
                <a:ea typeface="Arial"/>
                <a:cs typeface="Arial"/>
                <a:sym typeface="Arial"/>
              </a:rPr>
              <a:t>Se entenderá que los datos personales son</a:t>
            </a:r>
            <a:r>
              <a:rPr lang="es-MX" sz="4000" dirty="0">
                <a:latin typeface="Arial"/>
                <a:ea typeface="Arial"/>
                <a:cs typeface="Arial"/>
                <a:sym typeface="Arial"/>
              </a:rPr>
              <a:t>: </a:t>
            </a:r>
            <a:endParaRPr dirty="0"/>
          </a:p>
        </p:txBody>
      </p:sp>
      <p:sp>
        <p:nvSpPr>
          <p:cNvPr id="1040" name="Google Shape;1040;p125"/>
          <p:cNvSpPr txBox="1">
            <a:spLocks noGrp="1"/>
          </p:cNvSpPr>
          <p:nvPr>
            <p:ph type="body" idx="1"/>
          </p:nvPr>
        </p:nvSpPr>
        <p:spPr>
          <a:xfrm>
            <a:off x="0" y="1825625"/>
            <a:ext cx="113538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1" name="Google Shape;1041;p125"/>
          <p:cNvPicPr preferRelativeResize="0"/>
          <p:nvPr/>
        </p:nvPicPr>
        <p:blipFill rotWithShape="1">
          <a:blip r:embed="rId4">
            <a:alphaModFix/>
          </a:blip>
          <a:srcRect t="-8295"/>
          <a:stretch/>
        </p:blipFill>
        <p:spPr>
          <a:xfrm>
            <a:off x="97300" y="1011175"/>
            <a:ext cx="11997376" cy="576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A9AF98E-B9A3-420C-B21E-0D6C5997E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B878D-6FFA-4713-A27D-1E5673DD7EAF}" type="datetime1">
              <a:rPr lang="es-MX" smtClean="0"/>
              <a:t>27/05/2022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58516E3-5EAA-490C-B707-ED71C5B0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Dra. María de los Ángeles Guzmán García.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D01761F-7097-48BA-9427-B61B4007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37</a:t>
            </a:fld>
            <a:endParaRPr lang="es-MX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6A69CFB1-E281-4154-BBF0-71D7A32324A6}"/>
              </a:ext>
            </a:extLst>
          </p:cNvPr>
          <p:cNvSpPr txBox="1">
            <a:spLocks/>
          </p:cNvSpPr>
          <p:nvPr/>
        </p:nvSpPr>
        <p:spPr>
          <a:xfrm>
            <a:off x="4559539" y="1693012"/>
            <a:ext cx="7215034" cy="450752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MX" dirty="0"/>
          </a:p>
          <a:p>
            <a:pPr algn="just"/>
            <a:r>
              <a:rPr lang="es-MX" sz="2800" dirty="0">
                <a:solidFill>
                  <a:schemeClr val="tx1"/>
                </a:solidFill>
              </a:rPr>
              <a:t>Los datos personales </a:t>
            </a:r>
            <a:r>
              <a:rPr lang="es-MX" sz="2800" b="1" dirty="0">
                <a:solidFill>
                  <a:schemeClr val="tx1"/>
                </a:solidFill>
              </a:rPr>
              <a:t>serán exactos </a:t>
            </a:r>
            <a:r>
              <a:rPr lang="es-MX" sz="2800" dirty="0">
                <a:solidFill>
                  <a:schemeClr val="tx1"/>
                </a:solidFill>
              </a:rPr>
              <a:t>y, </a:t>
            </a:r>
            <a:r>
              <a:rPr lang="es-MX" sz="2800" b="1" dirty="0">
                <a:solidFill>
                  <a:schemeClr val="tx1"/>
                </a:solidFill>
              </a:rPr>
              <a:t>si fuera necesario</a:t>
            </a:r>
            <a:r>
              <a:rPr lang="es-MX" sz="2800" dirty="0">
                <a:solidFill>
                  <a:schemeClr val="tx1"/>
                </a:solidFill>
              </a:rPr>
              <a:t>, </a:t>
            </a:r>
            <a:r>
              <a:rPr lang="es-MX" sz="2800" b="1" dirty="0">
                <a:solidFill>
                  <a:schemeClr val="tx1"/>
                </a:solidFill>
              </a:rPr>
              <a:t>actualizados</a:t>
            </a:r>
            <a:r>
              <a:rPr lang="es-MX" sz="2800" dirty="0">
                <a:solidFill>
                  <a:schemeClr val="tx1"/>
                </a:solidFill>
              </a:rPr>
              <a:t>; debiendo de adoptarse todas las medidas razonables para que se supriman o rectifiquen </a:t>
            </a:r>
            <a:r>
              <a:rPr lang="es-MX" sz="2800" b="1" dirty="0">
                <a:solidFill>
                  <a:schemeClr val="tx1"/>
                </a:solidFill>
              </a:rPr>
              <a:t>sin</a:t>
            </a:r>
            <a:r>
              <a:rPr lang="es-MX" sz="2800" dirty="0">
                <a:solidFill>
                  <a:schemeClr val="tx1"/>
                </a:solidFill>
              </a:rPr>
              <a:t> </a:t>
            </a:r>
            <a:r>
              <a:rPr lang="es-MX" sz="2800" b="1" dirty="0">
                <a:solidFill>
                  <a:schemeClr val="tx1"/>
                </a:solidFill>
              </a:rPr>
              <a:t>dilación</a:t>
            </a:r>
            <a:r>
              <a:rPr lang="es-MX" sz="2800" dirty="0">
                <a:solidFill>
                  <a:schemeClr val="tx1"/>
                </a:solidFill>
              </a:rPr>
              <a:t> los datos que sean inexactos con respecto a los fines para los que se tratan.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4A56F32-760B-4427-B763-C095FC21E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01" y="2288718"/>
            <a:ext cx="3309998" cy="391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4412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8B09BBB-57DF-42DE-A929-ECDD3DDDE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B878D-6FFA-4713-A27D-1E5673DD7EAF}" type="datetime1">
              <a:rPr lang="es-MX" smtClean="0"/>
              <a:t>27/05/2022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2229BEE6-6711-4AE2-AE47-82A58504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Dra. María de los Ángeles Guzmán García.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899A5C2-BB1F-44BA-8DD9-04696CD0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38</a:t>
            </a:fld>
            <a:endParaRPr lang="es-MX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21689439-7669-46B9-BC89-48BF1B8B03B5}"/>
              </a:ext>
            </a:extLst>
          </p:cNvPr>
          <p:cNvSpPr txBox="1">
            <a:spLocks/>
          </p:cNvSpPr>
          <p:nvPr/>
        </p:nvSpPr>
        <p:spPr>
          <a:xfrm>
            <a:off x="146614" y="477457"/>
            <a:ext cx="6092140" cy="45259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MX" sz="1800" dirty="0">
              <a:latin typeface="Trebuchet MS" panose="020B0603020202020204" pitchFamily="34" charset="0"/>
            </a:endParaRPr>
          </a:p>
          <a:p>
            <a:pPr algn="just"/>
            <a:r>
              <a:rPr lang="es-MX" sz="2800" b="1" dirty="0">
                <a:solidFill>
                  <a:schemeClr val="tx1"/>
                </a:solidFill>
              </a:rPr>
              <a:t>Formas</a:t>
            </a:r>
            <a:r>
              <a:rPr lang="es-MX" sz="2800" dirty="0">
                <a:solidFill>
                  <a:schemeClr val="tx1"/>
                </a:solidFill>
              </a:rPr>
              <a:t> de llevar a cabo la actualización, rectificación y supresión de los datos inexactos:</a:t>
            </a:r>
          </a:p>
          <a:p>
            <a:pPr algn="just"/>
            <a:endParaRPr lang="es-MX" sz="2800" dirty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</a:rPr>
              <a:t>El propio </a:t>
            </a:r>
            <a:r>
              <a:rPr lang="es-MX" sz="2800" b="1" dirty="0">
                <a:solidFill>
                  <a:schemeClr val="tx1"/>
                </a:solidFill>
              </a:rPr>
              <a:t>responsable</a:t>
            </a:r>
            <a:r>
              <a:rPr lang="es-MX" sz="2800" dirty="0">
                <a:solidFill>
                  <a:schemeClr val="tx1"/>
                </a:solidFill>
              </a:rPr>
              <a:t> realiza dicha labor (de </a:t>
            </a:r>
            <a:r>
              <a:rPr lang="es-MX" sz="2800" b="1" dirty="0">
                <a:solidFill>
                  <a:schemeClr val="tx1"/>
                </a:solidFill>
              </a:rPr>
              <a:t>oficio</a:t>
            </a:r>
            <a:r>
              <a:rPr lang="es-MX" sz="2800" dirty="0">
                <a:solidFill>
                  <a:schemeClr val="tx1"/>
                </a:solidFill>
              </a:rPr>
              <a:t>).</a:t>
            </a:r>
          </a:p>
          <a:p>
            <a:pPr algn="just"/>
            <a:endParaRPr lang="es-MX" sz="2800" dirty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</a:rPr>
              <a:t>El propio </a:t>
            </a:r>
            <a:r>
              <a:rPr lang="es-MX" sz="2800" b="1" dirty="0">
                <a:solidFill>
                  <a:schemeClr val="tx1"/>
                </a:solidFill>
              </a:rPr>
              <a:t>titular</a:t>
            </a:r>
            <a:r>
              <a:rPr lang="es-MX" sz="2800" dirty="0">
                <a:solidFill>
                  <a:schemeClr val="tx1"/>
                </a:solidFill>
              </a:rPr>
              <a:t> de los datos puede solicitar la rectificación o supresión de los datos por ser inexactos. </a:t>
            </a:r>
          </a:p>
          <a:p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EED3CDF-90D4-433E-BE31-3BACE940A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528" y="1546226"/>
            <a:ext cx="4503872" cy="2505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105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0784DDA-EB35-421E-A75C-782144667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B878D-6FFA-4713-A27D-1E5673DD7EAF}" type="datetime1">
              <a:rPr lang="es-MX" smtClean="0"/>
              <a:t>27/05/2022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2FDE4617-EE25-406A-861C-805C7B3B5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Dra. María de los Ángeles Guzmán García.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9DC9C4E3-F4AB-4A8D-83B3-7D32E4B48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39</a:t>
            </a:fld>
            <a:endParaRPr lang="es-MX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3FC25904-7F6D-46B8-9A91-BE29CCBE039E}"/>
              </a:ext>
            </a:extLst>
          </p:cNvPr>
          <p:cNvSpPr txBox="1">
            <a:spLocks/>
          </p:cNvSpPr>
          <p:nvPr/>
        </p:nvSpPr>
        <p:spPr>
          <a:xfrm>
            <a:off x="234560" y="841828"/>
            <a:ext cx="6439679" cy="455441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s-MX" sz="2800" b="1" dirty="0"/>
              <a:t>No será imputable al responsable</a:t>
            </a:r>
            <a:r>
              <a:rPr lang="es-MX" sz="2800" dirty="0"/>
              <a:t> del tratamiento los datos inexactos cuando:</a:t>
            </a:r>
          </a:p>
          <a:p>
            <a:pPr algn="just"/>
            <a:endParaRPr lang="es-MX" sz="2800" dirty="0"/>
          </a:p>
          <a:p>
            <a:pPr algn="just"/>
            <a:r>
              <a:rPr lang="es-MX" sz="2800" dirty="0"/>
              <a:t>a) Se hubiesen obtenido directamente del </a:t>
            </a:r>
            <a:r>
              <a:rPr lang="es-MX" sz="2800" b="1" dirty="0"/>
              <a:t>afectado</a:t>
            </a:r>
            <a:r>
              <a:rPr lang="es-MX" sz="2800" dirty="0"/>
              <a:t>.</a:t>
            </a:r>
          </a:p>
          <a:p>
            <a:pPr algn="just"/>
            <a:endParaRPr lang="es-MX" sz="2800" dirty="0"/>
          </a:p>
          <a:p>
            <a:pPr algn="just"/>
            <a:r>
              <a:rPr lang="es-MX" sz="2800" dirty="0"/>
              <a:t>b) Se hubiesen obtenido </a:t>
            </a:r>
            <a:r>
              <a:rPr lang="es-MX" sz="2800" b="1" dirty="0"/>
              <a:t>de otro </a:t>
            </a:r>
            <a:r>
              <a:rPr lang="es-MX" sz="2800" dirty="0"/>
              <a:t>responsable derivado del ejercicio del derecho de </a:t>
            </a:r>
            <a:r>
              <a:rPr lang="es-MX" sz="2800" b="1" dirty="0"/>
              <a:t>portabilidad</a:t>
            </a:r>
            <a:r>
              <a:rPr lang="es-MX" sz="2800" dirty="0"/>
              <a:t>.</a:t>
            </a:r>
          </a:p>
          <a:p>
            <a:endParaRPr lang="es-MX" sz="28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FB8B4C4-4BBB-4C84-89F8-74002CCC0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858" y="2720051"/>
            <a:ext cx="4429542" cy="267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7593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>
            <a:extLst>
              <a:ext uri="{FF2B5EF4-FFF2-40B4-BE49-F238E27FC236}">
                <a16:creationId xmlns:a16="http://schemas.microsoft.com/office/drawing/2014/main" xmlns="" id="{AA0D1911-24A0-991C-D84C-10CE7DFE0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1518" y="1388977"/>
            <a:ext cx="10363200" cy="1500187"/>
          </a:xfrm>
        </p:spPr>
        <p:txBody>
          <a:bodyPr/>
          <a:lstStyle/>
          <a:p>
            <a:pPr algn="ctr"/>
            <a:r>
              <a:rPr lang="es-MX" sz="3200" b="1" dirty="0"/>
              <a:t>¿Cuáles son los principios rectores de la protección de datos personales y las acciones para dar cumplimiento a estos?</a:t>
            </a:r>
            <a:br>
              <a:rPr lang="es-MX" sz="3200" b="1" dirty="0"/>
            </a:br>
            <a:endParaRPr lang="es-MX" sz="3200" b="1" dirty="0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DFE8E767-497F-4FE8-854A-65A132E3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0FA8BA-F526-490F-8236-C6BC01A480AB}" type="datetime1">
              <a:rPr lang="es-MX" smtClean="0"/>
              <a:t>27/05/2022</a:t>
            </a:fld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FBC2F520-F25E-473A-8496-24222043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C5C88-963A-4F1C-8CB0-7914EDDF6763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  <p:sp>
        <p:nvSpPr>
          <p:cNvPr id="8" name="Marcador de pie de página 2">
            <a:extLst>
              <a:ext uri="{FF2B5EF4-FFF2-40B4-BE49-F238E27FC236}">
                <a16:creationId xmlns:a16="http://schemas.microsoft.com/office/drawing/2014/main" xmlns="" id="{73EAF458-9E0E-41C7-926F-EBC1BFF96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>
              <a:defRPr/>
            </a:pPr>
            <a:r>
              <a:rPr lang="es-ES" dirty="0"/>
              <a:t>Dra. María de los Ángeles Guzmán García. </a:t>
            </a:r>
          </a:p>
        </p:txBody>
      </p:sp>
      <p:pic>
        <p:nvPicPr>
          <p:cNvPr id="2050" name="Picture 2" descr="15 preguntas que debes hacerte antes de abrir un negocio - Think Big  Empresas">
            <a:extLst>
              <a:ext uri="{FF2B5EF4-FFF2-40B4-BE49-F238E27FC236}">
                <a16:creationId xmlns:a16="http://schemas.microsoft.com/office/drawing/2014/main" xmlns="" id="{0C91FE82-43E2-445D-A067-CCF655811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247" y="3094621"/>
            <a:ext cx="4383505" cy="273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632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El alquimista Cormelius: Tomar decisiones acertadas (I). La tabla ...">
            <a:extLst>
              <a:ext uri="{FF2B5EF4-FFF2-40B4-BE49-F238E27FC236}">
                <a16:creationId xmlns:a16="http://schemas.microsoft.com/office/drawing/2014/main" xmlns="" id="{E72A83E5-BCBE-7484-061D-380B35F4F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6636">
            <a:off x="8353429" y="1678064"/>
            <a:ext cx="345598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texto">
            <a:extLst>
              <a:ext uri="{FF2B5EF4-FFF2-40B4-BE49-F238E27FC236}">
                <a16:creationId xmlns:a16="http://schemas.microsoft.com/office/drawing/2014/main" xmlns="" id="{FB59690C-C375-532F-D60A-A5A08BA49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0414"/>
            <a:ext cx="7970846" cy="5086499"/>
          </a:xfrm>
        </p:spPr>
        <p:txBody>
          <a:bodyPr>
            <a:normAutofit fontScale="92500" lnSpcReduction="10000"/>
          </a:bodyPr>
          <a:lstStyle/>
          <a:p>
            <a:pPr algn="just" eaLnBrk="1" fontAlgn="auto" hangingPunct="1">
              <a:spcAft>
                <a:spcPts val="0"/>
              </a:spcAft>
              <a:buNone/>
              <a:defRPr/>
            </a:pPr>
            <a:r>
              <a:rPr lang="es-ES" sz="3300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	</a:t>
            </a:r>
            <a:endParaRPr lang="es-ES" sz="33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3000" dirty="0">
                <a:latin typeface="Arial" pitchFamily="34" charset="0"/>
                <a:ea typeface="Tahoma" pitchFamily="34" charset="0"/>
                <a:cs typeface="Arial" pitchFamily="34" charset="0"/>
              </a:rPr>
              <a:t>    Este principio </a:t>
            </a:r>
            <a:r>
              <a:rPr lang="es-ES" sz="3000" b="1" dirty="0">
                <a:latin typeface="Arial" pitchFamily="34" charset="0"/>
                <a:ea typeface="Tahoma" pitchFamily="34" charset="0"/>
                <a:cs typeface="Arial" pitchFamily="34" charset="0"/>
              </a:rPr>
              <a:t>obliga </a:t>
            </a:r>
            <a:r>
              <a:rPr lang="es-ES" sz="3000" dirty="0">
                <a:latin typeface="Arial" pitchFamily="34" charset="0"/>
                <a:ea typeface="Tahoma" pitchFamily="34" charset="0"/>
                <a:cs typeface="Arial" pitchFamily="34" charset="0"/>
              </a:rPr>
              <a:t>a los responsables a </a:t>
            </a:r>
            <a:r>
              <a:rPr lang="es-ES" sz="3000" b="1" dirty="0">
                <a:latin typeface="Arial" pitchFamily="34" charset="0"/>
                <a:ea typeface="Tahoma" pitchFamily="34" charset="0"/>
                <a:cs typeface="Arial" pitchFamily="34" charset="0"/>
              </a:rPr>
              <a:t>informar</a:t>
            </a:r>
            <a:r>
              <a:rPr lang="es-ES" sz="3000" dirty="0">
                <a:latin typeface="Arial" pitchFamily="34" charset="0"/>
                <a:ea typeface="Tahoma" pitchFamily="34" charset="0"/>
                <a:cs typeface="Arial" pitchFamily="34" charset="0"/>
              </a:rPr>
              <a:t> a los titulares, las características principales del tratamiento al que será sometida su información personal, a fin de que este, pueda tomar decisiones informadas al respecto.</a:t>
            </a:r>
          </a:p>
          <a:p>
            <a:pPr algn="just" eaLnBrk="1" fontAlgn="auto" hangingPunct="1">
              <a:spcAft>
                <a:spcPts val="0"/>
              </a:spcAft>
              <a:buNone/>
              <a:defRPr/>
            </a:pPr>
            <a:endParaRPr lang="es-ES" sz="30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3000" dirty="0">
                <a:latin typeface="Arial" pitchFamily="34" charset="0"/>
                <a:ea typeface="Tahoma" pitchFamily="34" charset="0"/>
                <a:cs typeface="Arial" pitchFamily="34" charset="0"/>
              </a:rPr>
              <a:t>    Este principio se materializa a través del </a:t>
            </a:r>
            <a:r>
              <a:rPr lang="es-ES" sz="3000" b="1" dirty="0">
                <a:latin typeface="Arial" pitchFamily="34" charset="0"/>
                <a:ea typeface="Tahoma" pitchFamily="34" charset="0"/>
                <a:cs typeface="Arial" pitchFamily="34" charset="0"/>
              </a:rPr>
              <a:t>aviso de privacidad.</a:t>
            </a:r>
          </a:p>
          <a:p>
            <a:pPr algn="just" eaLnBrk="1" fontAlgn="auto" hangingPunct="1">
              <a:spcAft>
                <a:spcPts val="0"/>
              </a:spcAft>
              <a:buNone/>
              <a:defRPr/>
            </a:pPr>
            <a:r>
              <a:rPr lang="es-ES" sz="3300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	</a:t>
            </a:r>
            <a:endParaRPr lang="es-MX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4" name="5 Marcador de número de diapositiva">
            <a:extLst>
              <a:ext uri="{FF2B5EF4-FFF2-40B4-BE49-F238E27FC236}">
                <a16:creationId xmlns:a16="http://schemas.microsoft.com/office/drawing/2014/main" xmlns="" id="{59732316-79A1-3941-CD43-9BAFF5AF9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6A4C0E38-E4AE-4830-AD88-98A507B7D402}" type="slidenum">
              <a:rPr lang="es-ES" altLang="es-MX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40</a:t>
            </a:fld>
            <a:endParaRPr lang="es-ES" altLang="es-MX" kern="1200">
              <a:solidFill>
                <a:srgbClr val="898989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xmlns="" id="{66EA5A48-0890-F8AD-079B-302BCA59A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5176"/>
            <a:ext cx="8621485" cy="652463"/>
          </a:xfrm>
          <a:solidFill>
            <a:schemeClr val="accent3"/>
          </a:solidFill>
        </p:spPr>
        <p:txBody>
          <a:bodyPr/>
          <a:lstStyle/>
          <a:p>
            <a:pPr>
              <a:defRPr/>
            </a:pP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PRINCIPIO DE INFORMACIÓN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7503837C-4140-4B16-BC5D-7C2EEDCF1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41B3F5-9CAB-4B0D-8B56-434064D7DC10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8F7410A-94D7-4F7F-AEFC-1FA265915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6 CuadroTexto">
            <a:extLst>
              <a:ext uri="{FF2B5EF4-FFF2-40B4-BE49-F238E27FC236}">
                <a16:creationId xmlns:a16="http://schemas.microsoft.com/office/drawing/2014/main" xmlns="" id="{56C34835-AE17-8400-0B56-37DB4A48F6D0}"/>
              </a:ext>
            </a:extLst>
          </p:cNvPr>
          <p:cNvSpPr txBox="1"/>
          <p:nvPr/>
        </p:nvSpPr>
        <p:spPr>
          <a:xfrm>
            <a:off x="0" y="-1"/>
            <a:ext cx="7141029" cy="523220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MX" sz="2800" b="1" kern="1200" dirty="0">
                <a:solidFill>
                  <a:prstClr val="white"/>
                </a:solidFill>
                <a:latin typeface="Trebuchet MS" pitchFamily="34" charset="0"/>
              </a:rPr>
              <a:t>Principio de Información</a:t>
            </a:r>
          </a:p>
        </p:txBody>
      </p:sp>
      <p:sp>
        <p:nvSpPr>
          <p:cNvPr id="14" name="Rombo 13">
            <a:extLst>
              <a:ext uri="{FF2B5EF4-FFF2-40B4-BE49-F238E27FC236}">
                <a16:creationId xmlns:a16="http://schemas.microsoft.com/office/drawing/2014/main" xmlns="" id="{CF76D0A6-0EE9-E825-BD3A-77AC1E191B05}"/>
              </a:ext>
            </a:extLst>
          </p:cNvPr>
          <p:cNvSpPr/>
          <p:nvPr/>
        </p:nvSpPr>
        <p:spPr>
          <a:xfrm>
            <a:off x="9390063" y="404813"/>
            <a:ext cx="431800" cy="576262"/>
          </a:xfrm>
          <a:prstGeom prst="diamond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800" kern="12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5" name="Marcador de contenido 4">
            <a:extLst>
              <a:ext uri="{FF2B5EF4-FFF2-40B4-BE49-F238E27FC236}">
                <a16:creationId xmlns:a16="http://schemas.microsoft.com/office/drawing/2014/main" xmlns="" id="{E2D8550E-8DB4-C9CE-1921-63D0DC4A3C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6085245"/>
              </p:ext>
            </p:extLst>
          </p:nvPr>
        </p:nvGraphicFramePr>
        <p:xfrm>
          <a:off x="119283" y="904400"/>
          <a:ext cx="10961226" cy="5634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670792B7-7E23-49B7-84E7-B75DE8BF4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7AB7FB-ED63-4535-9BEA-E1DC21747CFA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2437869F-902F-42A2-9E3F-3C193C399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4B6990D-50E7-488B-931A-C5C5F163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41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Marcador de contenido 2">
            <a:extLst>
              <a:ext uri="{FF2B5EF4-FFF2-40B4-BE49-F238E27FC236}">
                <a16:creationId xmlns:a16="http://schemas.microsoft.com/office/drawing/2014/main" xmlns="" id="{634543F8-734D-30F0-858F-BB8E15A01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3716"/>
            <a:ext cx="7106856" cy="4800395"/>
          </a:xfrm>
        </p:spPr>
        <p:txBody>
          <a:bodyPr/>
          <a:lstStyle/>
          <a:p>
            <a:pPr algn="just"/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Documento</a:t>
            </a: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a disposición del titular de forma </a:t>
            </a:r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física, electrónica</a:t>
            </a: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o en cualquier formato generado por el responsable, </a:t>
            </a:r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a partir del momento en el cual se recaben </a:t>
            </a: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sus datos personales, con el objeto de informarle los </a:t>
            </a:r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propósitos</a:t>
            </a: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del tratamiento de los mismos.</a:t>
            </a:r>
          </a:p>
          <a:p>
            <a:pPr marL="0" indent="0" algn="just">
              <a:buNone/>
            </a:pPr>
            <a:endParaRPr lang="es-MX" alt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xmlns="" id="{88D8C3A4-6D41-3416-609C-6AF00F9C5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404"/>
            <a:ext cx="6908800" cy="941388"/>
          </a:xfrm>
          <a:solidFill>
            <a:schemeClr val="accent3"/>
          </a:solidFill>
        </p:spPr>
        <p:txBody>
          <a:bodyPr/>
          <a:lstStyle/>
          <a:p>
            <a:pPr>
              <a:defRPr/>
            </a:pP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AVISO DE PRIVACIDAD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D906094-986E-4CF6-AC05-27F3DD920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957" y="2053716"/>
            <a:ext cx="2933700" cy="3009900"/>
          </a:xfrm>
          <a:prstGeom prst="rect">
            <a:avLst/>
          </a:prstGeom>
        </p:spPr>
      </p:pic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F2B2496A-792A-41E4-A559-83B083C6C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024B47-9375-4527-9352-F606A0A40585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A4E67178-A255-4375-846D-B6E2D310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F6A49D9-993B-48EF-9B99-8254C7C7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42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El poder de decidir en tu vida. — Steemit">
            <a:extLst>
              <a:ext uri="{FF2B5EF4-FFF2-40B4-BE49-F238E27FC236}">
                <a16:creationId xmlns:a16="http://schemas.microsoft.com/office/drawing/2014/main" xmlns="" id="{E50AF432-A31A-F9CA-46FF-38815E14C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9591">
            <a:off x="7870327" y="1387105"/>
            <a:ext cx="3660198" cy="40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Marcador de contenido 2">
            <a:extLst>
              <a:ext uri="{FF2B5EF4-FFF2-40B4-BE49-F238E27FC236}">
                <a16:creationId xmlns:a16="http://schemas.microsoft.com/office/drawing/2014/main" xmlns="" id="{DFD7EF34-9DDD-C39F-603E-4F7DFE322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398" y="1712898"/>
            <a:ext cx="6449703" cy="5392993"/>
          </a:xfrm>
        </p:spPr>
        <p:txBody>
          <a:bodyPr/>
          <a:lstStyle/>
          <a:p>
            <a:pPr algn="just"/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Tiene como </a:t>
            </a:r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propósito</a:t>
            </a: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principal establecer y </a:t>
            </a:r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delimitar el alcance, términos y condiciones </a:t>
            </a: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del tratamiento de los datos personales, a fin de que el titular pueda tomar </a:t>
            </a:r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decisiones informadas </a:t>
            </a:r>
            <a:r>
              <a:rPr lang="es-MX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con relación a sus datos personales y mantenga el control y disposición de la información que le corresponde. </a:t>
            </a:r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xmlns="" id="{A3C5969A-9826-7AF6-3B2A-E74A70B0F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888"/>
            <a:ext cx="6836229" cy="1039033"/>
          </a:xfrm>
          <a:solidFill>
            <a:schemeClr val="accent3"/>
          </a:solidFill>
        </p:spPr>
        <p:txBody>
          <a:bodyPr/>
          <a:lstStyle/>
          <a:p>
            <a:pPr>
              <a:defRPr/>
            </a:pP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¿Para que sirve?</a:t>
            </a:r>
          </a:p>
        </p:txBody>
      </p:sp>
      <p:sp>
        <p:nvSpPr>
          <p:cNvPr id="75781" name="5 CuadroTexto">
            <a:extLst>
              <a:ext uri="{FF2B5EF4-FFF2-40B4-BE49-F238E27FC236}">
                <a16:creationId xmlns:a16="http://schemas.microsoft.com/office/drawing/2014/main" xmlns="" id="{5148D5D5-EA4C-842E-943D-08B4229AEA24}"/>
              </a:ext>
            </a:extLst>
          </p:cNvPr>
          <p:cNvSpPr txBox="1">
            <a:spLocks noChangeArrowheads="1"/>
          </p:cNvSpPr>
          <p:nvPr/>
        </p:nvSpPr>
        <p:spPr bwMode="auto">
          <a:xfrm rot="18925658">
            <a:off x="7831138" y="2823370"/>
            <a:ext cx="1555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MX" altLang="es-MX" sz="700" b="1" kern="1200" dirty="0">
                <a:solidFill>
                  <a:prstClr val="black"/>
                </a:solidFill>
                <a:ea typeface="+mn-ea"/>
              </a:rPr>
              <a:t>Aviso de Privacidad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MX" altLang="es-MX" sz="700" b="1" kern="1200" dirty="0">
                <a:solidFill>
                  <a:prstClr val="black"/>
                </a:solidFill>
                <a:ea typeface="+mn-ea"/>
              </a:rPr>
              <a:t> “Guardería Infantil”</a:t>
            </a:r>
          </a:p>
        </p:txBody>
      </p:sp>
      <p:sp>
        <p:nvSpPr>
          <p:cNvPr id="75782" name="6 CuadroTexto">
            <a:extLst>
              <a:ext uri="{FF2B5EF4-FFF2-40B4-BE49-F238E27FC236}">
                <a16:creationId xmlns:a16="http://schemas.microsoft.com/office/drawing/2014/main" xmlns="" id="{56FD00D4-B09F-36CA-7B23-6B4412DD7E90}"/>
              </a:ext>
            </a:extLst>
          </p:cNvPr>
          <p:cNvSpPr txBox="1">
            <a:spLocks noChangeArrowheads="1"/>
          </p:cNvSpPr>
          <p:nvPr/>
        </p:nvSpPr>
        <p:spPr bwMode="auto">
          <a:xfrm rot="2586986">
            <a:off x="10300291" y="2649346"/>
            <a:ext cx="12255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MX" altLang="es-MX" sz="1100" kern="1200" dirty="0">
                <a:solidFill>
                  <a:prstClr val="black"/>
                </a:solidFill>
                <a:ea typeface="+mn-ea"/>
              </a:rPr>
              <a:t>¿Examen de ADN?</a:t>
            </a:r>
          </a:p>
        </p:txBody>
      </p:sp>
      <p:sp>
        <p:nvSpPr>
          <p:cNvPr id="75783" name="7 CuadroTexto">
            <a:extLst>
              <a:ext uri="{FF2B5EF4-FFF2-40B4-BE49-F238E27FC236}">
                <a16:creationId xmlns:a16="http://schemas.microsoft.com/office/drawing/2014/main" xmlns="" id="{A9AB3CAA-C50E-EF3D-78C0-43CB1F2B33F8}"/>
              </a:ext>
            </a:extLst>
          </p:cNvPr>
          <p:cNvSpPr txBox="1">
            <a:spLocks noChangeArrowheads="1"/>
          </p:cNvSpPr>
          <p:nvPr/>
        </p:nvSpPr>
        <p:spPr bwMode="auto">
          <a:xfrm rot="1797275">
            <a:off x="10333876" y="1585062"/>
            <a:ext cx="1223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MX" altLang="es-MX" sz="1200" kern="1200" dirty="0">
                <a:solidFill>
                  <a:prstClr val="black"/>
                </a:solidFill>
                <a:ea typeface="+mn-ea"/>
              </a:rPr>
              <a:t>¿Creencias religiosas?</a:t>
            </a:r>
          </a:p>
        </p:txBody>
      </p:sp>
      <p:sp>
        <p:nvSpPr>
          <p:cNvPr id="75784" name="8 CuadroTexto">
            <a:extLst>
              <a:ext uri="{FF2B5EF4-FFF2-40B4-BE49-F238E27FC236}">
                <a16:creationId xmlns:a16="http://schemas.microsoft.com/office/drawing/2014/main" xmlns="" id="{E36DB039-A796-16B1-76EA-17AB93947F2B}"/>
              </a:ext>
            </a:extLst>
          </p:cNvPr>
          <p:cNvSpPr txBox="1">
            <a:spLocks noChangeArrowheads="1"/>
          </p:cNvSpPr>
          <p:nvPr/>
        </p:nvSpPr>
        <p:spPr bwMode="auto">
          <a:xfrm rot="608575">
            <a:off x="10189437" y="3435107"/>
            <a:ext cx="1438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MX" altLang="es-MX" sz="1200" kern="1200" dirty="0">
                <a:solidFill>
                  <a:prstClr val="black"/>
                </a:solidFill>
                <a:ea typeface="+mn-ea"/>
              </a:rPr>
              <a:t>¿Cuántos carros tiene?</a:t>
            </a:r>
          </a:p>
        </p:txBody>
      </p:sp>
      <p:sp>
        <p:nvSpPr>
          <p:cNvPr id="75785" name="9 CuadroTexto">
            <a:extLst>
              <a:ext uri="{FF2B5EF4-FFF2-40B4-BE49-F238E27FC236}">
                <a16:creationId xmlns:a16="http://schemas.microsoft.com/office/drawing/2014/main" xmlns="" id="{8D92CF23-1B33-83C0-5479-E138D299676F}"/>
              </a:ext>
            </a:extLst>
          </p:cNvPr>
          <p:cNvSpPr txBox="1">
            <a:spLocks noChangeArrowheads="1"/>
          </p:cNvSpPr>
          <p:nvPr/>
        </p:nvSpPr>
        <p:spPr bwMode="auto">
          <a:xfrm rot="20697229">
            <a:off x="9949668" y="4331833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MX" altLang="es-MX" sz="1200" kern="1200" dirty="0">
                <a:solidFill>
                  <a:prstClr val="black"/>
                </a:solidFill>
                <a:ea typeface="+mn-ea"/>
              </a:rPr>
              <a:t>¿Tiene enfermedad terminal?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B95904AD-1879-4A13-AB13-3C70870B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A19BD1-0FC3-4721-BF4A-E196CDAFEC5E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5E41E573-D235-49CC-96A0-6318E48C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F5552A4-53EB-4697-A7B3-54FD377BC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43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909786B-7715-6FF7-B663-6A66C26ED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2293256"/>
            <a:ext cx="4252685" cy="4016063"/>
          </a:xfrm>
        </p:spPr>
        <p:txBody>
          <a:bodyPr/>
          <a:lstStyle/>
          <a:p>
            <a:pPr algn="just">
              <a:defRPr/>
            </a:pP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De conformidad con la normatividad en materia de protección de datos personales, se reconocen dos modalidades.</a:t>
            </a:r>
            <a:r>
              <a:rPr lang="es-MX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28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2947701B-0BD3-5091-7427-6D60ADB7D0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5161650"/>
              </p:ext>
            </p:extLst>
          </p:nvPr>
        </p:nvGraphicFramePr>
        <p:xfrm>
          <a:off x="4578659" y="1556792"/>
          <a:ext cx="7134369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1 Título">
            <a:extLst>
              <a:ext uri="{FF2B5EF4-FFF2-40B4-BE49-F238E27FC236}">
                <a16:creationId xmlns:a16="http://schemas.microsoft.com/office/drawing/2014/main" xmlns="" id="{9858DB89-880E-CF73-14A0-F35108C5E416}"/>
              </a:ext>
            </a:extLst>
          </p:cNvPr>
          <p:cNvSpPr txBox="1">
            <a:spLocks/>
          </p:cNvSpPr>
          <p:nvPr/>
        </p:nvSpPr>
        <p:spPr bwMode="auto">
          <a:xfrm>
            <a:off x="-1" y="270668"/>
            <a:ext cx="7997371" cy="100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Tx/>
              <a:defRPr/>
            </a:pPr>
            <a:r>
              <a:rPr lang="es-MX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Modalidades del Aviso de Privacidad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30A8F17-D941-4298-99B8-2A55E36E6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FD4C10-09E1-4338-A02C-0A1250306224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E39DDD4-FCCD-4FBA-90B5-56A8D6288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36C93E9D-B996-4E8A-BCCC-83BCE5C1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44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D695249-0AE0-4B89-A839-14F2A8A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A27E0-99C0-4D03-A169-906F85B2924D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9FFC941-78D2-4F98-BE8E-DD7D7CBA9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298D573-DD55-441E-B313-E2130627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45</a:t>
            </a:fld>
            <a:endParaRPr lang="es-ES" altLang="es-MX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xmlns="" id="{DE3A2729-2B53-4D9B-8AC6-8E8DA660F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MX" alt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¡Errores comunes!</a:t>
            </a:r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xmlns="" id="{BFE49CB9-76A5-4F7B-9C32-1EBE78AE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44" y="1830389"/>
            <a:ext cx="5374511" cy="2771234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Un error común es creer que con 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un solo aviso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de privacidad, este  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aplicará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todos los trámites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o servicios que lleva a cabo el sujeto obligado.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9E57A9E-1C74-4B2E-99F3-32A306EC9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900" y="1843551"/>
            <a:ext cx="3694977" cy="2771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1948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71E3F18-A51F-4217-B939-5835B346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A27E0-99C0-4D03-A169-906F85B2924D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7984E8F-F867-49F3-87E2-9960B40C9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EE28781-6C6B-4C98-A1A5-D3E08652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46</a:t>
            </a:fld>
            <a:endParaRPr lang="es-ES" altLang="es-MX"/>
          </a:p>
        </p:txBody>
      </p:sp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xmlns="" id="{9F99A630-645C-425A-85A8-5907B72CF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220" y="1292869"/>
            <a:ext cx="109728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s-ES_tradnl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La cantidad de avisos de privacidad que debe tener el responsable, </a:t>
            </a:r>
            <a:r>
              <a:rPr lang="es-ES_tradnl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depende de cada uno de los tratamientos</a:t>
            </a:r>
            <a:r>
              <a:rPr lang="es-ES_tradnl" alt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de datos personales que deriven de las distintas actividades que realice el sujeto obligado.</a:t>
            </a:r>
            <a:endParaRPr lang="es-MX" alt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Trámites y Servicios | Secretaría General de Gobierno">
            <a:extLst>
              <a:ext uri="{FF2B5EF4-FFF2-40B4-BE49-F238E27FC236}">
                <a16:creationId xmlns:a16="http://schemas.microsoft.com/office/drawing/2014/main" xmlns="" id="{A6D87E5F-E78B-4DF8-B62B-6D03F7783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/>
        </p:blipFill>
        <p:spPr bwMode="auto">
          <a:xfrm>
            <a:off x="3031388" y="2964577"/>
            <a:ext cx="6129223" cy="224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467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7548A1-52AD-4FEF-9D8B-D72D5A88B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7"/>
            <a:ext cx="10972800" cy="1143000"/>
          </a:xfrm>
        </p:spPr>
        <p:txBody>
          <a:bodyPr/>
          <a:lstStyle/>
          <a:p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AVISOS DE PRIVACIDAD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4BA4F92F-02DD-470C-B4A3-0A4DC5254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396" t="7186" r="14083" b="38029"/>
          <a:stretch/>
        </p:blipFill>
        <p:spPr>
          <a:xfrm>
            <a:off x="1415048" y="2139444"/>
            <a:ext cx="3421648" cy="4132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76F7617-46B2-434A-9F3A-9440F8D9A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A27E0-99C0-4D03-A169-906F85B2924D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9C28E4E-B3AD-46B6-AE71-F882AACF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2304310-49A8-4FB9-B13C-12545B01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D439-2CA7-47A7-896F-D9A32C0BB042}" type="slidenum">
              <a:rPr lang="es-ES" altLang="es-MX" smtClean="0"/>
              <a:pPr/>
              <a:t>47</a:t>
            </a:fld>
            <a:endParaRPr lang="es-ES" alt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C525C1F-2D5E-4386-86CC-3737BFF05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26" t="20937" r="39805" b="8184"/>
          <a:stretch/>
        </p:blipFill>
        <p:spPr>
          <a:xfrm>
            <a:off x="6722978" y="2139444"/>
            <a:ext cx="4053973" cy="4064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F61402B-2D74-4164-A3DE-9C51503A6A4D}"/>
              </a:ext>
            </a:extLst>
          </p:cNvPr>
          <p:cNvSpPr txBox="1"/>
          <p:nvPr/>
        </p:nvSpPr>
        <p:spPr>
          <a:xfrm>
            <a:off x="1864895" y="1431758"/>
            <a:ext cx="217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Físico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10626CF1-7022-45C6-A971-2CCB37469FBB}"/>
              </a:ext>
            </a:extLst>
          </p:cNvPr>
          <p:cNvSpPr txBox="1"/>
          <p:nvPr/>
        </p:nvSpPr>
        <p:spPr>
          <a:xfrm>
            <a:off x="7661106" y="1463348"/>
            <a:ext cx="217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Electrónico 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D393DCE6-128E-4C0E-95D7-A305ADF3572C}"/>
              </a:ext>
            </a:extLst>
          </p:cNvPr>
          <p:cNvSpPr txBox="1"/>
          <p:nvPr/>
        </p:nvSpPr>
        <p:spPr>
          <a:xfrm>
            <a:off x="1864895" y="985988"/>
            <a:ext cx="824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/>
              <a:t>Medios que a través se puede </a:t>
            </a:r>
            <a:r>
              <a:rPr lang="es-MX" sz="1800" b="1" dirty="0"/>
              <a:t>informar</a:t>
            </a:r>
            <a:r>
              <a:rPr lang="es-MX" sz="1800" dirty="0"/>
              <a:t> el tratamiento de los datos personales: </a:t>
            </a:r>
          </a:p>
        </p:txBody>
      </p:sp>
    </p:spTree>
    <p:extLst>
      <p:ext uri="{BB962C8B-B14F-4D97-AF65-F5344CB8AC3E}">
        <p14:creationId xmlns:p14="http://schemas.microsoft.com/office/powerpoint/2010/main" val="2477438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26"/>
          <p:cNvSpPr txBox="1">
            <a:spLocks noGrp="1"/>
          </p:cNvSpPr>
          <p:nvPr>
            <p:ph type="title"/>
          </p:nvPr>
        </p:nvSpPr>
        <p:spPr>
          <a:xfrm>
            <a:off x="1478183" y="249378"/>
            <a:ext cx="4891268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200" b="1" dirty="0">
                <a:latin typeface="Arial"/>
                <a:ea typeface="Arial"/>
                <a:cs typeface="Arial"/>
                <a:sym typeface="Arial"/>
              </a:rPr>
              <a:t>RESPONSABILIDAD</a:t>
            </a:r>
            <a:endParaRPr sz="3200" b="1" dirty="0"/>
          </a:p>
        </p:txBody>
      </p:sp>
      <p:sp>
        <p:nvSpPr>
          <p:cNvPr id="1048" name="Google Shape;1048;p126"/>
          <p:cNvSpPr txBox="1">
            <a:spLocks noGrp="1"/>
          </p:cNvSpPr>
          <p:nvPr>
            <p:ph type="body" idx="1"/>
          </p:nvPr>
        </p:nvSpPr>
        <p:spPr>
          <a:xfrm>
            <a:off x="254643" y="1825500"/>
            <a:ext cx="7847635" cy="503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just">
              <a:lnSpc>
                <a:spcPct val="115000"/>
              </a:lnSpc>
              <a:spcBef>
                <a:spcPts val="600"/>
              </a:spcBef>
              <a:buSzPts val="1100"/>
              <a:buNone/>
            </a:pPr>
            <a:r>
              <a:rPr lang="es-MX" dirty="0">
                <a:latin typeface="Arial"/>
                <a:ea typeface="Arial"/>
                <a:cs typeface="Arial"/>
                <a:sym typeface="Arial"/>
              </a:rPr>
              <a:t>Establece la obligación de los responsables de </a:t>
            </a:r>
            <a:r>
              <a:rPr lang="es-MX" b="1" dirty="0">
                <a:latin typeface="Arial"/>
                <a:ea typeface="Arial"/>
                <a:cs typeface="Arial"/>
                <a:sym typeface="Arial"/>
              </a:rPr>
              <a:t>velar por el cumplimiento</a:t>
            </a:r>
            <a:r>
              <a:rPr lang="es-MX" dirty="0">
                <a:latin typeface="Arial"/>
                <a:ea typeface="Arial"/>
                <a:cs typeface="Arial"/>
                <a:sym typeface="Arial"/>
              </a:rPr>
              <a:t> del resto de los </a:t>
            </a:r>
            <a:r>
              <a:rPr lang="es-MX" u="sng" dirty="0">
                <a:latin typeface="Arial"/>
                <a:ea typeface="Arial"/>
                <a:cs typeface="Arial"/>
                <a:sym typeface="Arial"/>
              </a:rPr>
              <a:t>principios</a:t>
            </a:r>
            <a:r>
              <a:rPr lang="es-MX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MX" b="1" dirty="0">
                <a:latin typeface="Arial"/>
                <a:ea typeface="Arial"/>
                <a:cs typeface="Arial"/>
                <a:sym typeface="Arial"/>
              </a:rPr>
              <a:t>adoptar </a:t>
            </a:r>
            <a:r>
              <a:rPr lang="es-MX" dirty="0">
                <a:latin typeface="Arial"/>
                <a:ea typeface="Arial"/>
                <a:cs typeface="Arial"/>
                <a:sym typeface="Arial"/>
              </a:rPr>
              <a:t>las medidas necesarias para su aplicación y </a:t>
            </a:r>
            <a:r>
              <a:rPr lang="es-MX" b="1" dirty="0">
                <a:latin typeface="Arial"/>
                <a:ea typeface="Arial"/>
                <a:cs typeface="Arial"/>
                <a:sym typeface="Arial"/>
              </a:rPr>
              <a:t>demostrar ante los titulares y la autoridad</a:t>
            </a:r>
            <a:r>
              <a:rPr lang="es-MX" dirty="0">
                <a:latin typeface="Arial"/>
                <a:ea typeface="Arial"/>
                <a:cs typeface="Arial"/>
                <a:sym typeface="Arial"/>
              </a:rPr>
              <a:t>, que cumple con sus </a:t>
            </a:r>
            <a:r>
              <a:rPr lang="es-MX" u="sng" dirty="0">
                <a:latin typeface="Arial"/>
                <a:ea typeface="Arial"/>
                <a:cs typeface="Arial"/>
                <a:sym typeface="Arial"/>
              </a:rPr>
              <a:t>obligaciones</a:t>
            </a:r>
            <a:r>
              <a:rPr lang="es-MX" dirty="0">
                <a:latin typeface="Arial"/>
                <a:ea typeface="Arial"/>
                <a:cs typeface="Arial"/>
                <a:sym typeface="Arial"/>
              </a:rPr>
              <a:t> en torno a la protección de los datos personales.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9" name="Google Shape;1049;p126"/>
          <p:cNvPicPr preferRelativeResize="0"/>
          <p:nvPr/>
        </p:nvPicPr>
        <p:blipFill rotWithShape="1">
          <a:blip r:embed="rId4">
            <a:alphaModFix/>
          </a:blip>
          <a:srcRect l="13702" t="10950" r="12783" b="10265"/>
          <a:stretch/>
        </p:blipFill>
        <p:spPr>
          <a:xfrm>
            <a:off x="8532072" y="1504125"/>
            <a:ext cx="3305050" cy="384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56DC25A8-7E3B-0FC1-7B92-85C9D4D41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6" y="442684"/>
            <a:ext cx="6527240" cy="1143000"/>
          </a:xfrm>
        </p:spPr>
        <p:txBody>
          <a:bodyPr wrap="square" anchor="ctr">
            <a:norm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s-MX" sz="3700" dirty="0"/>
              <a:t>¿Cómo Cumplir con el principio de responsabilidad?</a:t>
            </a:r>
          </a:p>
        </p:txBody>
      </p:sp>
      <p:pic>
        <p:nvPicPr>
          <p:cNvPr id="64514" name="Picture 2" descr="La auditoría externa, sus características y funciones en la ...">
            <a:extLst>
              <a:ext uri="{FF2B5EF4-FFF2-40B4-BE49-F238E27FC236}">
                <a16:creationId xmlns:a16="http://schemas.microsoft.com/office/drawing/2014/main" xmlns="" id="{9C539DEE-CC96-CE8B-1E82-9C6A90974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6" t="13687" r="24551" b="7490"/>
          <a:stretch/>
        </p:blipFill>
        <p:spPr bwMode="auto">
          <a:xfrm rot="20317488">
            <a:off x="778551" y="2507962"/>
            <a:ext cx="3383637" cy="25251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xmlns="" id="{3272ACD2-7EA2-1D94-8779-F1F7BD680D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05991" y="1631935"/>
            <a:ext cx="6846554" cy="4829632"/>
          </a:xfrm>
        </p:spPr>
        <p:txBody>
          <a:bodyPr wrap="square" anchor="t">
            <a:normAutofit fontScale="92500"/>
          </a:bodyPr>
          <a:lstStyle/>
          <a:p>
            <a:pPr marL="82550" lvl="0" indent="0" algn="just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El responsable deberá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adoptar políticas e implementar mecanismos para asegurar y acreditar el cumplimiento de los principios, deberes y demás obligaciones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establecidas en la Ley y Lineamientos.</a:t>
            </a:r>
          </a:p>
          <a:p>
            <a:pPr marL="457200" lvl="0" indent="0" algn="just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550" lvl="0" indent="0" algn="just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Resulta también aplicable cuando los datos personales sean tratados por parte de un encargado a solicitud del responsable; así como al momento de realizar transferencias, nacionales o internacionales, de datos personales. </a:t>
            </a:r>
          </a:p>
          <a:p>
            <a:pPr algn="just">
              <a:lnSpc>
                <a:spcPct val="90000"/>
              </a:lnSpc>
              <a:buFont typeface="Arial" charset="0"/>
              <a:buChar char="•"/>
              <a:defRPr/>
            </a:pPr>
            <a:endParaRPr lang="es-MX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EE7C4A70-541B-433F-BDCE-DB42BA263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351BC-D4B4-4716-B89C-2D09196C27A1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62C8D79-BF3F-4553-800B-12E5F3C81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3E5D800-D3FD-425E-BCAA-BA3FF2A5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6FDD-1D65-428A-8519-EE42F83AD578}" type="slidenum">
              <a:rPr lang="es-ES" altLang="es-MX" smtClean="0"/>
              <a:pPr/>
              <a:t>49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>
            <a:extLst>
              <a:ext uri="{FF2B5EF4-FFF2-40B4-BE49-F238E27FC236}">
                <a16:creationId xmlns:a16="http://schemas.microsoft.com/office/drawing/2014/main" xmlns="" id="{942007B7-BED4-33C9-EA64-9CAA0789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19736" y="2253681"/>
            <a:ext cx="4752528" cy="405816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xmlns="" id="{C5EDEAFB-FF2A-1F40-5D0C-F69D0724B5FD}"/>
              </a:ext>
            </a:extLst>
          </p:cNvPr>
          <p:cNvSpPr txBox="1">
            <a:spLocks/>
          </p:cNvSpPr>
          <p:nvPr/>
        </p:nvSpPr>
        <p:spPr bwMode="auto">
          <a:xfrm>
            <a:off x="0" y="669356"/>
            <a:ext cx="6553200" cy="1584325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42999">
                <a:schemeClr val="accent3">
                  <a:lumMod val="20000"/>
                  <a:lumOff val="80000"/>
                </a:schemeClr>
              </a:gs>
              <a:gs pos="58000">
                <a:schemeClr val="accent3">
                  <a:lumMod val="50000"/>
                </a:schemeClr>
              </a:gs>
              <a:gs pos="72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defRPr/>
            </a:pPr>
            <a:r>
              <a:rPr lang="es-MX" sz="2800" b="1" dirty="0"/>
              <a:t>PRINCIPIOS Y ACCIONES QUE RIGEN EL DERECHO A LA PROTECCIÓN DEL DATO PERSONAL</a:t>
            </a:r>
          </a:p>
        </p:txBody>
      </p:sp>
      <p:sp>
        <p:nvSpPr>
          <p:cNvPr id="31748" name="2 Marcador de contenido">
            <a:extLst>
              <a:ext uri="{FF2B5EF4-FFF2-40B4-BE49-F238E27FC236}">
                <a16:creationId xmlns:a16="http://schemas.microsoft.com/office/drawing/2014/main" xmlns="" id="{D27813B1-D1BD-6475-0907-3F389EEEA7FD}"/>
              </a:ext>
            </a:extLst>
          </p:cNvPr>
          <p:cNvSpPr txBox="1">
            <a:spLocks/>
          </p:cNvSpPr>
          <p:nvPr/>
        </p:nvSpPr>
        <p:spPr bwMode="auto">
          <a:xfrm>
            <a:off x="2809081" y="2966985"/>
            <a:ext cx="7488237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MX" altLang="es-MX" sz="2800" dirty="0">
                <a:latin typeface="Calibri" panose="020F0502020204030204" pitchFamily="34" charset="0"/>
              </a:rPr>
              <a:t>El  derecho a la protección de los datos personales se regula a través de </a:t>
            </a:r>
            <a:r>
              <a:rPr lang="es-MX" altLang="es-MX" sz="2800" b="1" dirty="0">
                <a:latin typeface="Calibri" panose="020F0502020204030204" pitchFamily="34" charset="0"/>
              </a:rPr>
              <a:t>ocho principios</a:t>
            </a:r>
            <a:r>
              <a:rPr lang="es-MX" altLang="es-MX" sz="2800" dirty="0">
                <a:latin typeface="Calibri" panose="020F0502020204030204" pitchFamily="34" charset="0"/>
              </a:rPr>
              <a:t>, los cuales se traducen en </a:t>
            </a:r>
            <a:r>
              <a:rPr lang="es-MX" altLang="es-MX" sz="2800" b="1" dirty="0">
                <a:latin typeface="Calibri" panose="020F0502020204030204" pitchFamily="34" charset="0"/>
              </a:rPr>
              <a:t>obligaciones concretas</a:t>
            </a:r>
            <a:r>
              <a:rPr lang="es-MX" altLang="es-MX" sz="2800" dirty="0">
                <a:latin typeface="Calibri" panose="020F0502020204030204" pitchFamily="34" charset="0"/>
              </a:rPr>
              <a:t> para los responsables del tratamiento.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6AA722F4-0020-4DDE-921B-2E46998F2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2DFB3B-A6C1-4FEB-8AB7-160A57C7AD26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53BFFFA-6E26-4F59-9B11-A85053D47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BCAA9AB6-4DD3-4BB9-846F-D8ED096C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6FDD-1D65-428A-8519-EE42F83AD578}" type="slidenum">
              <a:rPr lang="es-ES" altLang="es-MX" smtClean="0"/>
              <a:pPr/>
              <a:t>50</a:t>
            </a:fld>
            <a:endParaRPr lang="es-ES" altLang="es-MX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D795C24D-3587-49C1-8904-F4DCF6E1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063"/>
            <a:ext cx="10972800" cy="1143000"/>
          </a:xfrm>
        </p:spPr>
        <p:txBody>
          <a:bodyPr/>
          <a:lstStyle/>
          <a:p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Para cumplir las autoridades deben: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288E6214-60CF-489A-A04A-FF63EBC51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406063"/>
            <a:ext cx="11725153" cy="3951288"/>
          </a:xfrm>
        </p:spPr>
        <p:txBody>
          <a:bodyPr/>
          <a:lstStyle/>
          <a:p>
            <a:pPr algn="just"/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Tener 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instrumentación de políticas y programas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en materia de protección de datos. </a:t>
            </a:r>
          </a:p>
          <a:p>
            <a:pPr marL="0" indent="0" algn="just">
              <a:buNone/>
            </a:pP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Elaborar políticas y programas de protección de datos personales, obligatorios y exigibles al interior de la organización del responsable. </a:t>
            </a:r>
          </a:p>
          <a:p>
            <a:pPr marL="0" indent="0" algn="just">
              <a:buNone/>
            </a:pP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Establecer un 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sistema de supervisión y vigilancia interna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y/o externa.</a:t>
            </a:r>
          </a:p>
          <a:p>
            <a:pPr marL="0" indent="0" algn="just">
              <a:buNone/>
            </a:pP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Establecer procedimientos para 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recibir y responder dudas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en materia de datos personales.</a:t>
            </a:r>
          </a:p>
          <a:p>
            <a:pPr marL="0" indent="0" algn="just">
              <a:buNone/>
            </a:pP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9420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B51BD80-A5E6-4282-857B-8DF7C3E28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2DFB3B-A6C1-4FEB-8AB7-160A57C7AD26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4358C9F-F722-4D02-92C1-16F24B885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5C1CC59-8674-4FB7-A5B8-7B084EE2B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6FDD-1D65-428A-8519-EE42F83AD578}" type="slidenum">
              <a:rPr lang="es-ES" altLang="es-MX" smtClean="0"/>
              <a:pPr/>
              <a:t>51</a:t>
            </a:fld>
            <a:endParaRPr lang="es-ES" altLang="es-MX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8FCBEFDC-BBD3-4FF0-BF36-FA15DE452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32000" y="608404"/>
            <a:ext cx="8067555" cy="3951288"/>
          </a:xfrm>
        </p:spPr>
        <p:txBody>
          <a:bodyPr/>
          <a:lstStyle/>
          <a:p>
            <a:pPr marL="0" indent="0" algn="just">
              <a:buNone/>
            </a:pP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Ejemplo:</a:t>
            </a:r>
          </a:p>
          <a:p>
            <a:pPr marL="0" indent="0" algn="just">
              <a:buNone/>
            </a:pP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Uno de los errores más comunes a la hora del cumplimiento del </a:t>
            </a:r>
            <a:r>
              <a:rPr lang="es-MX" sz="2800" u="sng" dirty="0">
                <a:latin typeface="Arial" panose="020B0604020202020204" pitchFamily="34" charset="0"/>
                <a:cs typeface="Arial" panose="020B0604020202020204" pitchFamily="34" charset="0"/>
              </a:rPr>
              <a:t>principio de responsabilidad 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es como 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demostrar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que efectivamente 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se está llevando a cabo. </a:t>
            </a:r>
          </a:p>
          <a:p>
            <a:pPr marL="0" indent="0" algn="just">
              <a:buNone/>
            </a:pP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Siempre deben de tener en cuenta que el responsable, es decir, la autoridad siempre tiene la carga de la prueba.</a:t>
            </a:r>
          </a:p>
        </p:txBody>
      </p:sp>
    </p:spTree>
    <p:extLst>
      <p:ext uri="{BB962C8B-B14F-4D97-AF65-F5344CB8AC3E}">
        <p14:creationId xmlns:p14="http://schemas.microsoft.com/office/powerpoint/2010/main" val="201172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1EB5DE0B-7710-4FEE-A7B3-DF19B75D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2DFB3B-A6C1-4FEB-8AB7-160A57C7AD26}" type="datetime1">
              <a:rPr lang="es-MX" smtClean="0"/>
              <a:t>27/05/2022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EB8D86C5-158D-4C30-A49F-E51C9FB0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0A1FF93-F692-4A2A-8D30-88008E94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6FDD-1D65-428A-8519-EE42F83AD578}" type="slidenum">
              <a:rPr lang="es-ES" altLang="es-MX" smtClean="0"/>
              <a:pPr/>
              <a:t>52</a:t>
            </a:fld>
            <a:endParaRPr lang="es-ES" altLang="es-MX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E6B63862-6BA1-4BA1-B1F4-5C994DEA9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08881" y="600718"/>
            <a:ext cx="8974238" cy="3951288"/>
          </a:xfrm>
        </p:spPr>
        <p:txBody>
          <a:bodyPr/>
          <a:lstStyle/>
          <a:p>
            <a:pPr algn="l"/>
            <a:endParaRPr lang="es-MX" sz="1800" b="0" i="0" u="none" strike="noStrike" baseline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s-MX" sz="28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28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responsable</a:t>
            </a:r>
            <a:r>
              <a:rPr lang="es-MX" sz="28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del tratamiento será garante del cumplimiento de todos los principios explicados anteriormente y además, </a:t>
            </a:r>
            <a:r>
              <a:rPr lang="es-MX" sz="28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deberá de ser capaz de demostrarlo.</a:t>
            </a:r>
          </a:p>
          <a:p>
            <a:pPr marL="0" indent="0" algn="just">
              <a:buNone/>
            </a:pPr>
            <a:endParaRPr lang="es-MX" sz="2800" b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8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Se pasa de un enfoque reactivo a un enfoque </a:t>
            </a:r>
            <a:r>
              <a:rPr lang="es-MX" sz="28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proactivo</a:t>
            </a:r>
            <a:r>
              <a:rPr lang="es-MX" sz="28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endParaRPr lang="es-MX" sz="2800" b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8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El responsable del tratamiento debe de valorar que medidas aplica.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07769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3999" y="0"/>
            <a:ext cx="10444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82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28"/>
          <p:cNvSpPr txBox="1">
            <a:spLocks noGrp="1"/>
          </p:cNvSpPr>
          <p:nvPr>
            <p:ph type="title"/>
          </p:nvPr>
        </p:nvSpPr>
        <p:spPr>
          <a:xfrm>
            <a:off x="838200" y="417734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latin typeface="Arial"/>
                <a:ea typeface="Arial"/>
                <a:cs typeface="Arial"/>
                <a:sym typeface="Arial"/>
              </a:rPr>
              <a:t>Se explica algunos deberes en la protección de datos.</a:t>
            </a:r>
            <a:endParaRPr sz="3600" b="1" dirty="0"/>
          </a:p>
        </p:txBody>
      </p:sp>
      <p:sp>
        <p:nvSpPr>
          <p:cNvPr id="1064" name="Google Shape;1064;p128"/>
          <p:cNvSpPr txBox="1">
            <a:spLocks noGrp="1"/>
          </p:cNvSpPr>
          <p:nvPr>
            <p:ph type="body" idx="1"/>
          </p:nvPr>
        </p:nvSpPr>
        <p:spPr>
          <a:xfrm>
            <a:off x="378133" y="1739091"/>
            <a:ext cx="11435734" cy="498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dirty="0">
                <a:latin typeface="Arial"/>
                <a:ea typeface="Arial"/>
                <a:cs typeface="Arial"/>
                <a:sym typeface="Arial"/>
              </a:rPr>
              <a:t>La protección de los datos personales además de principios y obligaciones encuentra su base en dos deberes: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100" b="1" dirty="0">
                <a:latin typeface="Arial"/>
                <a:ea typeface="Arial"/>
                <a:cs typeface="Arial"/>
                <a:sym typeface="Arial"/>
              </a:rPr>
              <a:t>Confidencialidad (Deber)</a:t>
            </a:r>
            <a:endParaRPr sz="3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3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100" b="1" dirty="0">
                <a:latin typeface="Arial"/>
                <a:ea typeface="Arial"/>
                <a:cs typeface="Arial"/>
                <a:sym typeface="Arial"/>
              </a:rPr>
              <a:t>Seguridad (Deber)</a:t>
            </a:r>
            <a:endParaRPr sz="3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65" name="Google Shape;1065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018" y="3069134"/>
            <a:ext cx="2532029" cy="1465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66" name="Google Shape;1066;p128"/>
          <p:cNvPicPr preferRelativeResize="0"/>
          <p:nvPr/>
        </p:nvPicPr>
        <p:blipFill rotWithShape="1">
          <a:blip r:embed="rId5">
            <a:alphaModFix/>
          </a:blip>
          <a:srcRect l="28743" t="27975" r="24157" b="29264"/>
          <a:stretch/>
        </p:blipFill>
        <p:spPr>
          <a:xfrm>
            <a:off x="7995454" y="4132162"/>
            <a:ext cx="2838450" cy="1974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29"/>
          <p:cNvSpPr txBox="1">
            <a:spLocks noGrp="1"/>
          </p:cNvSpPr>
          <p:nvPr>
            <p:ph type="title"/>
          </p:nvPr>
        </p:nvSpPr>
        <p:spPr>
          <a:xfrm>
            <a:off x="573800" y="0"/>
            <a:ext cx="10515600" cy="1325700"/>
          </a:xfrm>
          <a:prstGeom prst="rect">
            <a:avLst/>
          </a:prstGeom>
          <a:solidFill>
            <a:srgbClr val="999999"/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CONFIDENCIALIDAD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3" name="Google Shape;1073;p129"/>
          <p:cNvSpPr txBox="1">
            <a:spLocks noGrp="1"/>
          </p:cNvSpPr>
          <p:nvPr>
            <p:ph type="body" idx="1"/>
          </p:nvPr>
        </p:nvSpPr>
        <p:spPr>
          <a:xfrm>
            <a:off x="254643" y="1675818"/>
            <a:ext cx="7965300" cy="543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just">
              <a:lnSpc>
                <a:spcPct val="115000"/>
              </a:lnSpc>
              <a:spcBef>
                <a:spcPts val="600"/>
              </a:spcBef>
              <a:buSzPts val="1100"/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Es la responsabilidad de quienes intervienen como responsables, encargados y usuarios en cualquier fase del tratamiento de los Datos Personales de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guardar secreto.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Dicha responsabilidad subsiste </a:t>
            </a:r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aún después de cancelados o anulados</a:t>
            </a:r>
            <a:r>
              <a:rPr lang="es-MX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los datos y sistemas utilizados, prolongándose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aún después de finalizada la relación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entre el titular de los datos y el responsable del sistema.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4" name="Google Shape;1074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1278" y="1675818"/>
            <a:ext cx="3436079" cy="4507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3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SEGURIDAD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1" name="Google Shape;1081;p130"/>
          <p:cNvSpPr txBox="1">
            <a:spLocks noGrp="1"/>
          </p:cNvSpPr>
          <p:nvPr>
            <p:ph type="body" idx="1"/>
          </p:nvPr>
        </p:nvSpPr>
        <p:spPr>
          <a:xfrm>
            <a:off x="657940" y="992248"/>
            <a:ext cx="11089500" cy="6443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dirty="0">
                <a:latin typeface="+mn-lt"/>
              </a:rPr>
              <a:t>Consiste en el deber que tienen las autoridades de adoptar las </a:t>
            </a:r>
            <a:r>
              <a:rPr lang="es-MX" b="1" dirty="0">
                <a:latin typeface="+mn-lt"/>
              </a:rPr>
              <a:t>medidas de índole técnica, administrativas y organizativas</a:t>
            </a:r>
            <a:r>
              <a:rPr lang="es-MX" dirty="0">
                <a:latin typeface="+mn-lt"/>
              </a:rPr>
              <a:t> necesarias para garantizar la seguridad de los Datos Personales y evitar su alteración, pérdida, tratamiento o acceso no autorizado.</a:t>
            </a:r>
            <a:endParaRPr dirty="0">
              <a:latin typeface="+mn-lt"/>
            </a:endParaRPr>
          </a:p>
          <a:p>
            <a:pPr marL="34290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dirty="0">
                <a:latin typeface="+mn-lt"/>
              </a:rPr>
              <a:t> </a:t>
            </a:r>
            <a:endParaRPr dirty="0">
              <a:latin typeface="+mn-l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dirty="0">
                <a:latin typeface="+mn-lt"/>
              </a:rPr>
              <a:t>Por lo cual, se debe de garantizar la integridad, confiabilidad, confidencialidad y disponibilidad de los datos personales.</a:t>
            </a:r>
            <a:endParaRPr dirty="0">
              <a:latin typeface="+mn-l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MX" dirty="0">
              <a:latin typeface="+mn-lt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dirty="0">
                <a:latin typeface="+mn-lt"/>
              </a:rPr>
              <a:t>El cumplimiento de este deber también es en beneficio del Sujeto Obligado, ya que al adoptar las medidas de seguridad evitará perjuicios derivados de una seguridad deficiente. </a:t>
            </a:r>
            <a:endParaRPr dirty="0">
              <a:latin typeface="+mn-l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Título">
            <a:extLst>
              <a:ext uri="{FF2B5EF4-FFF2-40B4-BE49-F238E27FC236}">
                <a16:creationId xmlns:a16="http://schemas.microsoft.com/office/drawing/2014/main" xmlns="" id="{B076ABEC-F12D-4F06-CBB5-7C934E7562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4157" y="177321"/>
            <a:ext cx="6707188" cy="1143000"/>
          </a:xfrm>
        </p:spPr>
        <p:txBody>
          <a:bodyPr/>
          <a:lstStyle/>
          <a:p>
            <a:r>
              <a:rPr lang="es-MX" altLang="es-MX" sz="2800" b="1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es-MX" altLang="es-MX" sz="2800" b="1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s-MX" altLang="es-MX" sz="2800" b="1" dirty="0">
                <a:solidFill>
                  <a:schemeClr val="tx1"/>
                </a:solidFill>
                <a:cs typeface="Arial" panose="020B0604020202020204" pitchFamily="34" charset="0"/>
              </a:rPr>
              <a:t>¿Quiénes deben de adoptar las medidas de seguridad?</a:t>
            </a:r>
            <a:r>
              <a:rPr lang="es-MX" altLang="es-MX" b="1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es-MX" altLang="es-MX" b="1" dirty="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s-MX" altLang="es-MX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8611" name="2 Marcador de contenido">
            <a:extLst>
              <a:ext uri="{FF2B5EF4-FFF2-40B4-BE49-F238E27FC236}">
                <a16:creationId xmlns:a16="http://schemas.microsoft.com/office/drawing/2014/main" xmlns="" id="{072CCDDC-5330-7536-831C-B6A21EFBFC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0861" y="1233247"/>
            <a:ext cx="10417215" cy="4698319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None/>
            </a:pPr>
            <a:r>
              <a:rPr lang="es-MX" altLang="es-MX" sz="2800" dirty="0">
                <a:cs typeface="Arial" panose="020B0604020202020204" pitchFamily="34" charset="0"/>
              </a:rPr>
              <a:t>El responsable y, en su caso, el encargado del tratamiento.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MX" altLang="es-MX" sz="28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s-MX" altLang="es-MX" sz="2800" dirty="0">
                <a:cs typeface="Arial" panose="020B0604020202020204" pitchFamily="34" charset="0"/>
              </a:rPr>
              <a:t>Los responsables no adoptarán medidas de seguridad menores a aquellas que mantengan para el manejo de su información.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MX" altLang="es-MX" sz="28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s-MX" altLang="es-MX" sz="2800" dirty="0">
                <a:cs typeface="Arial" panose="020B0604020202020204" pitchFamily="34" charset="0"/>
              </a:rPr>
              <a:t>Se tomará en cuenta: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MX" altLang="es-MX" sz="28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FontTx/>
              <a:buAutoNum type="arabicPeriod"/>
            </a:pPr>
            <a:r>
              <a:rPr lang="es-MX" altLang="es-MX" sz="2800" dirty="0">
                <a:cs typeface="Arial" panose="020B0604020202020204" pitchFamily="34" charset="0"/>
              </a:rPr>
              <a:t> El riesgo existente, </a:t>
            </a:r>
          </a:p>
          <a:p>
            <a:pPr marL="0" indent="0" algn="just">
              <a:lnSpc>
                <a:spcPct val="90000"/>
              </a:lnSpc>
              <a:buFontTx/>
              <a:buAutoNum type="arabicPeriod"/>
            </a:pPr>
            <a:r>
              <a:rPr lang="es-MX" altLang="es-MX" sz="2800" dirty="0">
                <a:cs typeface="Arial" panose="020B0604020202020204" pitchFamily="34" charset="0"/>
              </a:rPr>
              <a:t> Posibles consecuencias para los titulares, </a:t>
            </a:r>
          </a:p>
          <a:p>
            <a:pPr marL="0" indent="0" algn="just">
              <a:lnSpc>
                <a:spcPct val="90000"/>
              </a:lnSpc>
              <a:buFontTx/>
              <a:buAutoNum type="arabicPeriod"/>
            </a:pPr>
            <a:r>
              <a:rPr lang="es-MX" altLang="es-MX" sz="2800" dirty="0">
                <a:cs typeface="Arial" panose="020B0604020202020204" pitchFamily="34" charset="0"/>
              </a:rPr>
              <a:t> La sensibilidad de los datos, y</a:t>
            </a:r>
          </a:p>
          <a:p>
            <a:pPr marL="0" indent="0" algn="just">
              <a:lnSpc>
                <a:spcPct val="90000"/>
              </a:lnSpc>
              <a:buFontTx/>
              <a:buAutoNum type="arabicPeriod"/>
            </a:pPr>
            <a:r>
              <a:rPr lang="es-MX" altLang="es-MX" sz="2800" dirty="0">
                <a:cs typeface="Arial" panose="020B0604020202020204" pitchFamily="34" charset="0"/>
              </a:rPr>
              <a:t> El desarrollo tecnológico</a:t>
            </a:r>
            <a:r>
              <a:rPr lang="es-MX" altLang="es-MX" sz="30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1F4468BC-9235-4484-976D-8A4EAF19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445EDD-4FF7-49CD-B075-97808575DC22}" type="datetime1">
              <a:rPr lang="es-MX" smtClean="0"/>
              <a:t>27/05/2022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206F49D0-091F-4383-8D5D-4BB8BFC2C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25647AC-4069-4960-B5E8-3F743C1E0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9C92-03E5-4FA6-A8BA-2D51AAFB0A8D}" type="slidenum">
              <a:rPr lang="es-ES" altLang="es-MX" smtClean="0"/>
              <a:pPr/>
              <a:t>57</a:t>
            </a:fld>
            <a:endParaRPr lang="es-ES" altLang="es-MX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963594"/>
            <a:ext cx="10972800" cy="4525963"/>
          </a:xfrm>
        </p:spPr>
        <p:txBody>
          <a:bodyPr/>
          <a:lstStyle/>
          <a:p>
            <a:pPr algn="ctr">
              <a:buNone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buNone/>
            </a:pPr>
            <a:r>
              <a:rPr lang="es-ES" sz="4800" dirty="0">
                <a:solidFill>
                  <a:srgbClr val="A12E62"/>
                </a:solidFill>
                <a:latin typeface="+mj-lt"/>
              </a:rPr>
              <a:t>¡Gracias!</a:t>
            </a:r>
          </a:p>
          <a:p>
            <a:pPr algn="ctr">
              <a:buNone/>
            </a:pPr>
            <a:endParaRPr lang="es-ES" sz="4800" dirty="0">
              <a:solidFill>
                <a:srgbClr val="A12E62"/>
              </a:solidFill>
              <a:latin typeface="+mj-lt"/>
            </a:endParaRPr>
          </a:p>
          <a:p>
            <a:pPr algn="ctr">
              <a:buNone/>
            </a:pPr>
            <a:r>
              <a:rPr lang="es-ES" sz="4000" b="1" dirty="0">
                <a:solidFill>
                  <a:srgbClr val="A12E62"/>
                </a:solidFill>
                <a:latin typeface="+mj-lt"/>
              </a:rPr>
              <a:t>Dra. Ángeles Guzmán García.</a:t>
            </a:r>
          </a:p>
          <a:p>
            <a:pPr>
              <a:buNone/>
            </a:pPr>
            <a:endParaRPr lang="es-ES" sz="2000" dirty="0">
              <a:solidFill>
                <a:srgbClr val="A12E62"/>
              </a:solidFill>
              <a:latin typeface="Trebuchet MS" pitchFamily="34" charset="0"/>
            </a:endParaRPr>
          </a:p>
          <a:p>
            <a:pPr>
              <a:buNone/>
            </a:pPr>
            <a:endParaRPr lang="es-ES" sz="2000" dirty="0">
              <a:solidFill>
                <a:srgbClr val="0070C0"/>
              </a:solidFill>
              <a:latin typeface="Trebuchet MS" pitchFamily="34" charset="0"/>
            </a:endParaRPr>
          </a:p>
          <a:p>
            <a:pPr>
              <a:buNone/>
            </a:pPr>
            <a:endParaRPr lang="es-ES" sz="2000" dirty="0">
              <a:solidFill>
                <a:srgbClr val="0070C0"/>
              </a:solidFill>
              <a:latin typeface="Trebuchet MS" pitchFamily="34" charset="0"/>
            </a:endParaRPr>
          </a:p>
          <a:p>
            <a:pPr>
              <a:buNone/>
            </a:pPr>
            <a:endParaRPr lang="es-ES" sz="2000" dirty="0">
              <a:solidFill>
                <a:srgbClr val="0070C0"/>
              </a:solidFill>
              <a:latin typeface="Trebuchet MS" pitchFamily="34" charset="0"/>
            </a:endParaRPr>
          </a:p>
          <a:p>
            <a:pPr>
              <a:buNone/>
            </a:pPr>
            <a:endParaRPr lang="es-ES" sz="2000" dirty="0">
              <a:solidFill>
                <a:srgbClr val="0070C0"/>
              </a:solidFill>
              <a:latin typeface="Trebuchet MS" pitchFamily="34" charset="0"/>
            </a:endParaRPr>
          </a:p>
          <a:p>
            <a:pPr>
              <a:buNone/>
            </a:pPr>
            <a:r>
              <a:rPr lang="es-ES" sz="2000" dirty="0">
                <a:solidFill>
                  <a:srgbClr val="0070C0"/>
                </a:solidFill>
                <a:latin typeface="Trebuchet MS" pitchFamily="34" charset="0"/>
              </a:rPr>
              <a:t>      </a:t>
            </a:r>
            <a:r>
              <a:rPr lang="es-E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Twitter: @AngelesGuzman_                 </a:t>
            </a:r>
            <a:r>
              <a:rPr lang="es-ES" sz="2000" dirty="0">
                <a:solidFill>
                  <a:srgbClr val="A1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Correo electrónico: angelesguzman@cotai.org.mx </a:t>
            </a:r>
          </a:p>
          <a:p>
            <a:pPr>
              <a:buNone/>
            </a:pPr>
            <a:endParaRPr lang="es-ES"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endParaRPr lang="es-ES" sz="4800" dirty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8F7064A-8877-468B-9732-6E5DB05F0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770946"/>
            <a:ext cx="462986" cy="4629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D61B2D3-BB3E-489D-A550-1A1E722B0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256" y="5770946"/>
            <a:ext cx="462986" cy="462986"/>
          </a:xfrm>
          <a:prstGeom prst="rect">
            <a:avLst/>
          </a:prstGeom>
        </p:spPr>
      </p:pic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49DDE00-7FDE-4446-AAE8-DE7F2A59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F47D0-143F-4546-A7CD-A4294EE2AE87}" type="datetime1">
              <a:rPr lang="es-MX" smtClean="0"/>
              <a:t>27/05/2022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7C88F6E-49B3-4EE6-98D7-E5DA4D9FA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Dra. María de los Ángeles Guzmán García. 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0824B90-8ED6-4738-B8A9-F6AA8B25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B1856E-7316-427C-8DF6-68E1032E2BDF}" type="slidenum">
              <a:rPr lang="es-ES" smtClean="0"/>
              <a:pPr>
                <a:defRPr/>
              </a:pPr>
              <a:t>58</a:t>
            </a:fld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110D36F0-BD64-4A98-BAE8-EB94E47D7788}"/>
              </a:ext>
            </a:extLst>
          </p:cNvPr>
          <p:cNvSpPr txBox="1"/>
          <p:nvPr/>
        </p:nvSpPr>
        <p:spPr>
          <a:xfrm>
            <a:off x="3871088" y="4197370"/>
            <a:ext cx="4449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i="1" dirty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es-MX" sz="16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</a:t>
            </a:r>
            <a:r>
              <a:rPr lang="es-ES" sz="16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rea conocimiento a la ciudadanía de la importancia de proteger sus datos personales”. </a:t>
            </a:r>
            <a:endParaRPr lang="es-MX" sz="16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9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3B75A1C-AF5A-4D76-BA6C-7217C1E0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15531F-DF0A-4BDA-A827-707816EE51A3}" type="datetime1">
              <a:rPr lang="es-MX" smtClean="0"/>
              <a:t>27/05/2022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F321F40-2A61-423D-9B38-5F25707E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5179B29-505E-4C55-9854-EAD2EE70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B1856E-7316-427C-8DF6-68E1032E2BDF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CD4E50F4-6337-484C-BAB8-37516891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60543"/>
            <a:ext cx="10972800" cy="1143000"/>
          </a:xfrm>
        </p:spPr>
        <p:txBody>
          <a:bodyPr/>
          <a:lstStyle/>
          <a:p>
            <a:r>
              <a:rPr lang="es-MX" dirty="0"/>
              <a:t>¿Qué son los principios?</a:t>
            </a:r>
            <a:br>
              <a:rPr lang="es-MX" dirty="0"/>
            </a:b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B58521CA-B2A1-4C62-A9CC-6A4791C30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s-MX" sz="2800" dirty="0"/>
              <a:t>Son un conjunto de </a:t>
            </a:r>
            <a:r>
              <a:rPr lang="es-MX" sz="2800" b="1" dirty="0"/>
              <a:t>reglas</a:t>
            </a:r>
            <a:r>
              <a:rPr lang="es-MX" sz="2800" dirty="0"/>
              <a:t> que definen y marcan </a:t>
            </a:r>
            <a:r>
              <a:rPr lang="es-MX" sz="2800" b="1" dirty="0"/>
              <a:t>la forma en la que han de ser recabados y tratados</a:t>
            </a:r>
            <a:r>
              <a:rPr lang="es-MX" sz="2800" dirty="0"/>
              <a:t> los datos de carácter personal.</a:t>
            </a:r>
          </a:p>
          <a:p>
            <a:pPr marL="0" indent="0" algn="just">
              <a:buNone/>
            </a:pPr>
            <a:endParaRPr lang="es-MX" sz="2800" dirty="0"/>
          </a:p>
          <a:p>
            <a:pPr marL="0" indent="0" algn="just">
              <a:buNone/>
            </a:pPr>
            <a:r>
              <a:rPr lang="es-MX" sz="2800" dirty="0"/>
              <a:t>Es decir, son una serie de principios rectores que han de seguir aquellos que tratan los datos personales.</a:t>
            </a:r>
          </a:p>
        </p:txBody>
      </p:sp>
    </p:spTree>
    <p:extLst>
      <p:ext uri="{BB962C8B-B14F-4D97-AF65-F5344CB8AC3E}">
        <p14:creationId xmlns:p14="http://schemas.microsoft.com/office/powerpoint/2010/main" val="1171534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B60B1B5-CEA8-4FB1-92F9-3DDEF40D5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15531F-DF0A-4BDA-A827-707816EE51A3}" type="datetime1">
              <a:rPr lang="es-MX" smtClean="0"/>
              <a:t>27/05/2022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39CFE79-2621-4AC9-966C-26E55A6AF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Dra. María de los Ángeles Guzmán García.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E78BF5E-01D8-418A-A12C-73C487509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B1856E-7316-427C-8DF6-68E1032E2BDF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7CE72D66-D8C4-49D9-BE60-0180674B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MX" sz="3200" dirty="0"/>
              <a:t>Funciones de los principios:</a:t>
            </a:r>
            <a:br>
              <a:rPr lang="es-MX" sz="3200" dirty="0"/>
            </a:br>
            <a:endParaRPr lang="es-MX" sz="3200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2D22DC59-7362-4201-BE80-871B2C81A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algn="just"/>
            <a:r>
              <a:rPr lang="es-MX" sz="2800" b="1" dirty="0"/>
              <a:t>Obligacional:</a:t>
            </a:r>
            <a:r>
              <a:rPr lang="es-MX" sz="2800" dirty="0"/>
              <a:t> Establece una serie de deberes y obligaciones para aquellos que tratan los datos.</a:t>
            </a:r>
          </a:p>
          <a:p>
            <a:pPr marL="0" indent="0" algn="just">
              <a:buNone/>
            </a:pPr>
            <a:endParaRPr lang="es-MX" sz="2800" dirty="0"/>
          </a:p>
          <a:p>
            <a:pPr algn="just"/>
            <a:r>
              <a:rPr lang="es-MX" sz="2800" b="1" dirty="0"/>
              <a:t>Informadora e integradora: </a:t>
            </a:r>
            <a:r>
              <a:rPr lang="es-MX" sz="2800" dirty="0"/>
              <a:t>¿Por qué? Esta función se materializa siempre que se pretenda llevar a cabo algún tipo de actuación relacionada con el tratamiento de datos personales, los principios deberán de estar presentes.</a:t>
            </a:r>
          </a:p>
        </p:txBody>
      </p:sp>
    </p:spTree>
    <p:extLst>
      <p:ext uri="{BB962C8B-B14F-4D97-AF65-F5344CB8AC3E}">
        <p14:creationId xmlns:p14="http://schemas.microsoft.com/office/powerpoint/2010/main" val="2871839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3999" y="0"/>
            <a:ext cx="104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LICITUD</a:t>
            </a:r>
            <a:endParaRPr sz="3200" b="1" dirty="0">
              <a:solidFill>
                <a:schemeClr val="tx1"/>
              </a:solidFill>
            </a:endParaRPr>
          </a:p>
        </p:txBody>
      </p:sp>
      <p:sp>
        <p:nvSpPr>
          <p:cNvPr id="926" name="Google Shape;926;p109"/>
          <p:cNvSpPr txBox="1">
            <a:spLocks noGrp="1"/>
          </p:cNvSpPr>
          <p:nvPr>
            <p:ph type="body" idx="1"/>
          </p:nvPr>
        </p:nvSpPr>
        <p:spPr>
          <a:xfrm>
            <a:off x="330500" y="1825625"/>
            <a:ext cx="79488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El principio de licitud significa que el tratamiento de datos personales es una actividad que </a:t>
            </a:r>
            <a:r>
              <a:rPr lang="es-MX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depende de las atribuciones o facultades que previamente le otorga la ley a los Sujetos Obligados. </a:t>
            </a:r>
          </a:p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En consecuencia, no deben tratarse datos personales si no se tienen facultades previamente otorgadas.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pic>
        <p:nvPicPr>
          <p:cNvPr id="927" name="Google Shape;927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5175" y="1363975"/>
            <a:ext cx="3607900" cy="4418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iseño predeterminado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2986</Words>
  <Application>Microsoft Office PowerPoint</Application>
  <PresentationFormat>Panorámica</PresentationFormat>
  <Paragraphs>354</Paragraphs>
  <Slides>58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58</vt:i4>
      </vt:variant>
    </vt:vector>
  </HeadingPairs>
  <TitlesOfParts>
    <vt:vector size="67" baseType="lpstr">
      <vt:lpstr>Arial</vt:lpstr>
      <vt:lpstr>Arial Narrow</vt:lpstr>
      <vt:lpstr>Calibri</vt:lpstr>
      <vt:lpstr>Tahoma</vt:lpstr>
      <vt:lpstr>Trebuchet MS</vt:lpstr>
      <vt:lpstr>Tema de Office</vt:lpstr>
      <vt:lpstr>Diseño predeterminado</vt:lpstr>
      <vt:lpstr>1_Tema de Office</vt:lpstr>
      <vt:lpstr>1_Diseño predeterminado</vt:lpstr>
      <vt:lpstr>Presentación de PowerPoint</vt:lpstr>
      <vt:lpstr>Principios y acciones en la Protección de Datos Personales.</vt:lpstr>
      <vt:lpstr>Objetivo general</vt:lpstr>
      <vt:lpstr>Presentación de PowerPoint</vt:lpstr>
      <vt:lpstr>Presentación de PowerPoint</vt:lpstr>
      <vt:lpstr>¿Qué son los principios? </vt:lpstr>
      <vt:lpstr>Funciones de los principios: </vt:lpstr>
      <vt:lpstr>Presentación de PowerPoint</vt:lpstr>
      <vt:lpstr>LICITUD</vt:lpstr>
      <vt:lpstr>¿Cómo Cumplir con este principio?</vt:lpstr>
      <vt:lpstr>EJEMPLO DE LICITUD</vt:lpstr>
      <vt:lpstr>LEALTAD</vt:lpstr>
      <vt:lpstr>Presentación de PowerPoint</vt:lpstr>
      <vt:lpstr>FINALIDAD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FINALIDAD EXCEPCIONES</vt:lpstr>
      <vt:lpstr>EJEMPLO DE FINALIDAD</vt:lpstr>
      <vt:lpstr>PROPORCIONALIDAD</vt:lpstr>
      <vt:lpstr>CONSENTIMIENTO</vt:lpstr>
      <vt:lpstr>Presentación de PowerPoint</vt:lpstr>
      <vt:lpstr>Presentación de PowerPoint</vt:lpstr>
      <vt:lpstr>Presentación de PowerPoint</vt:lpstr>
      <vt:lpstr>Consentimiento expreso</vt:lpstr>
      <vt:lpstr>Presentación de PowerPoint</vt:lpstr>
      <vt:lpstr>Presentación de PowerPoint</vt:lpstr>
      <vt:lpstr>Principio de consentimiento</vt:lpstr>
      <vt:lpstr>Presentación de PowerPoint</vt:lpstr>
      <vt:lpstr>Presentación de PowerPoint</vt:lpstr>
      <vt:lpstr>Presentación de PowerPoint</vt:lpstr>
      <vt:lpstr>Presentación de PowerPoint</vt:lpstr>
      <vt:lpstr>CALIDAD</vt:lpstr>
      <vt:lpstr>Se entenderá que los datos personales son: </vt:lpstr>
      <vt:lpstr>Presentación de PowerPoint</vt:lpstr>
      <vt:lpstr>Presentación de PowerPoint</vt:lpstr>
      <vt:lpstr>Presentación de PowerPoint</vt:lpstr>
      <vt:lpstr>PRINCIPIO DE INFORMACIÓN</vt:lpstr>
      <vt:lpstr>Presentación de PowerPoint</vt:lpstr>
      <vt:lpstr>AVISO DE PRIVACIDAD</vt:lpstr>
      <vt:lpstr>¿Para que sirve?</vt:lpstr>
      <vt:lpstr>Presentación de PowerPoint</vt:lpstr>
      <vt:lpstr>¡Errores comunes!</vt:lpstr>
      <vt:lpstr>Presentación de PowerPoint</vt:lpstr>
      <vt:lpstr>AVISOS DE PRIVACIDAD</vt:lpstr>
      <vt:lpstr>RESPONSABILIDAD</vt:lpstr>
      <vt:lpstr>¿Cómo Cumplir con el principio de responsabilidad?</vt:lpstr>
      <vt:lpstr>Para cumplir las autoridades deben:</vt:lpstr>
      <vt:lpstr>Presentación de PowerPoint</vt:lpstr>
      <vt:lpstr>Presentación de PowerPoint</vt:lpstr>
      <vt:lpstr>Presentación de PowerPoint</vt:lpstr>
      <vt:lpstr>Se explica algunos deberes en la protección de datos.</vt:lpstr>
      <vt:lpstr>CONFIDENCIALIDAD</vt:lpstr>
      <vt:lpstr>SEGURIDAD</vt:lpstr>
      <vt:lpstr> ¿Quiénes deben de adoptar las medidas de seguridad? 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Transparencia y Protección de Datos Personales</dc:title>
  <dc:creator>fernanda.lasso</dc:creator>
  <cp:lastModifiedBy>Cuenta Microsoft</cp:lastModifiedBy>
  <cp:revision>8</cp:revision>
  <dcterms:modified xsi:type="dcterms:W3CDTF">2022-05-27T22:28:02Z</dcterms:modified>
</cp:coreProperties>
</file>